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76" r:id="rId6"/>
    <p:sldId id="285" r:id="rId7"/>
    <p:sldId id="261" r:id="rId8"/>
    <p:sldId id="273" r:id="rId9"/>
    <p:sldId id="279" r:id="rId10"/>
    <p:sldId id="262" r:id="rId11"/>
    <p:sldId id="281" r:id="rId12"/>
    <p:sldId id="280" r:id="rId13"/>
    <p:sldId id="277" r:id="rId14"/>
    <p:sldId id="282" r:id="rId15"/>
    <p:sldId id="284" r:id="rId16"/>
    <p:sldId id="263" r:id="rId17"/>
    <p:sldId id="270" r:id="rId18"/>
    <p:sldId id="278" r:id="rId19"/>
    <p:sldId id="286" r:id="rId20"/>
  </p:sldIdLst>
  <p:sldSz cx="18288000" cy="10287000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40" d="100"/>
          <a:sy n="40" d="100"/>
        </p:scale>
        <p:origin x="324" y="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>
          <a:extLst>
            <a:ext uri="{FF2B5EF4-FFF2-40B4-BE49-F238E27FC236}">
              <a16:creationId xmlns:a16="http://schemas.microsoft.com/office/drawing/2014/main" id="{42536E5B-9698-EAD2-F6C8-E71A75036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>
            <a:extLst>
              <a:ext uri="{FF2B5EF4-FFF2-40B4-BE49-F238E27FC236}">
                <a16:creationId xmlns:a16="http://schemas.microsoft.com/office/drawing/2014/main" id="{B34A75C9-9897-2ECD-EE46-25D20BB22A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>
            <a:extLst>
              <a:ext uri="{FF2B5EF4-FFF2-40B4-BE49-F238E27FC236}">
                <a16:creationId xmlns:a16="http://schemas.microsoft.com/office/drawing/2014/main" id="{F0B02618-C3ED-0E25-03E8-034563EC27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741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>
          <a:extLst>
            <a:ext uri="{FF2B5EF4-FFF2-40B4-BE49-F238E27FC236}">
              <a16:creationId xmlns:a16="http://schemas.microsoft.com/office/drawing/2014/main" id="{2A5136D0-21C1-D55C-9E89-59E9A1B1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:notes">
            <a:extLst>
              <a:ext uri="{FF2B5EF4-FFF2-40B4-BE49-F238E27FC236}">
                <a16:creationId xmlns:a16="http://schemas.microsoft.com/office/drawing/2014/main" id="{ECEE7EEF-1624-1E74-7178-29B7D3678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:notes">
            <a:extLst>
              <a:ext uri="{FF2B5EF4-FFF2-40B4-BE49-F238E27FC236}">
                <a16:creationId xmlns:a16="http://schemas.microsoft.com/office/drawing/2014/main" id="{BE211C8A-2EA4-8A93-F514-BA76061E21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351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>
          <a:extLst>
            <a:ext uri="{FF2B5EF4-FFF2-40B4-BE49-F238E27FC236}">
              <a16:creationId xmlns:a16="http://schemas.microsoft.com/office/drawing/2014/main" id="{69AFA15E-C52C-9192-5127-722210076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>
            <a:extLst>
              <a:ext uri="{FF2B5EF4-FFF2-40B4-BE49-F238E27FC236}">
                <a16:creationId xmlns:a16="http://schemas.microsoft.com/office/drawing/2014/main" id="{92EAD792-411B-F249-8750-C4CEC218E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>
            <a:extLst>
              <a:ext uri="{FF2B5EF4-FFF2-40B4-BE49-F238E27FC236}">
                <a16:creationId xmlns:a16="http://schemas.microsoft.com/office/drawing/2014/main" id="{F715B358-4D65-946F-1956-7B906E1959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68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>
          <a:extLst>
            <a:ext uri="{FF2B5EF4-FFF2-40B4-BE49-F238E27FC236}">
              <a16:creationId xmlns:a16="http://schemas.microsoft.com/office/drawing/2014/main" id="{D1D4E88C-370D-1ED4-C88B-6066E7EB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>
            <a:extLst>
              <a:ext uri="{FF2B5EF4-FFF2-40B4-BE49-F238E27FC236}">
                <a16:creationId xmlns:a16="http://schemas.microsoft.com/office/drawing/2014/main" id="{9813267A-70FB-FFAB-96B6-7F3AF70C0D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>
            <a:extLst>
              <a:ext uri="{FF2B5EF4-FFF2-40B4-BE49-F238E27FC236}">
                <a16:creationId xmlns:a16="http://schemas.microsoft.com/office/drawing/2014/main" id="{3155DCD0-C2EA-986B-19FA-AC7E31912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502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>
          <a:extLst>
            <a:ext uri="{FF2B5EF4-FFF2-40B4-BE49-F238E27FC236}">
              <a16:creationId xmlns:a16="http://schemas.microsoft.com/office/drawing/2014/main" id="{0A234B91-078F-39FB-BA48-02908C4A4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1:notes">
            <a:extLst>
              <a:ext uri="{FF2B5EF4-FFF2-40B4-BE49-F238E27FC236}">
                <a16:creationId xmlns:a16="http://schemas.microsoft.com/office/drawing/2014/main" id="{66FC808E-1D6D-4C41-40F3-CE8D6E3B68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1:notes">
            <a:extLst>
              <a:ext uri="{FF2B5EF4-FFF2-40B4-BE49-F238E27FC236}">
                <a16:creationId xmlns:a16="http://schemas.microsoft.com/office/drawing/2014/main" id="{AA202888-09AB-1EB5-DB5E-66586D47DD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617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2E629762-4696-737A-5590-B53EF6860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>
            <a:extLst>
              <a:ext uri="{FF2B5EF4-FFF2-40B4-BE49-F238E27FC236}">
                <a16:creationId xmlns:a16="http://schemas.microsoft.com/office/drawing/2014/main" id="{1653CD99-EB69-323C-B443-8D79C0E574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>
            <a:extLst>
              <a:ext uri="{FF2B5EF4-FFF2-40B4-BE49-F238E27FC236}">
                <a16:creationId xmlns:a16="http://schemas.microsoft.com/office/drawing/2014/main" id="{EF25B9E6-81AB-F752-15D3-A842E70B0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018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0C502AA5-A6EC-0D15-91ED-6274A074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>
            <a:extLst>
              <a:ext uri="{FF2B5EF4-FFF2-40B4-BE49-F238E27FC236}">
                <a16:creationId xmlns:a16="http://schemas.microsoft.com/office/drawing/2014/main" id="{73EE58A7-62B8-F5B0-D57A-740037E6E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>
            <a:extLst>
              <a:ext uri="{FF2B5EF4-FFF2-40B4-BE49-F238E27FC236}">
                <a16:creationId xmlns:a16="http://schemas.microsoft.com/office/drawing/2014/main" id="{4826CCA7-5E03-99AB-A900-E79A2C46B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55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>
          <a:extLst>
            <a:ext uri="{FF2B5EF4-FFF2-40B4-BE49-F238E27FC236}">
              <a16:creationId xmlns:a16="http://schemas.microsoft.com/office/drawing/2014/main" id="{5A31D089-50EF-3FDB-8A56-A8ABB6D4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:notes">
            <a:extLst>
              <a:ext uri="{FF2B5EF4-FFF2-40B4-BE49-F238E27FC236}">
                <a16:creationId xmlns:a16="http://schemas.microsoft.com/office/drawing/2014/main" id="{330257A9-6605-92A1-2610-588FA7EEC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:notes">
            <a:extLst>
              <a:ext uri="{FF2B5EF4-FFF2-40B4-BE49-F238E27FC236}">
                <a16:creationId xmlns:a16="http://schemas.microsoft.com/office/drawing/2014/main" id="{97E92D7B-F993-0B1C-6DC8-BA3CD9710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89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>
          <a:extLst>
            <a:ext uri="{FF2B5EF4-FFF2-40B4-BE49-F238E27FC236}">
              <a16:creationId xmlns:a16="http://schemas.microsoft.com/office/drawing/2014/main" id="{1997D4C6-802D-0304-94F1-4F9F6AFB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:notes">
            <a:extLst>
              <a:ext uri="{FF2B5EF4-FFF2-40B4-BE49-F238E27FC236}">
                <a16:creationId xmlns:a16="http://schemas.microsoft.com/office/drawing/2014/main" id="{C9316460-7751-26AF-F26D-4BEC726513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:notes">
            <a:extLst>
              <a:ext uri="{FF2B5EF4-FFF2-40B4-BE49-F238E27FC236}">
                <a16:creationId xmlns:a16="http://schemas.microsoft.com/office/drawing/2014/main" id="{1A346D3B-2997-2550-4E64-4BF4F46780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12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>
          <a:extLst>
            <a:ext uri="{FF2B5EF4-FFF2-40B4-BE49-F238E27FC236}">
              <a16:creationId xmlns:a16="http://schemas.microsoft.com/office/drawing/2014/main" id="{44A3B7CC-41D7-B79C-CB01-C862C112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:notes">
            <a:extLst>
              <a:ext uri="{FF2B5EF4-FFF2-40B4-BE49-F238E27FC236}">
                <a16:creationId xmlns:a16="http://schemas.microsoft.com/office/drawing/2014/main" id="{A5D2D3EC-52DE-CDF6-9ECF-3E3D666D1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:notes">
            <a:extLst>
              <a:ext uri="{FF2B5EF4-FFF2-40B4-BE49-F238E27FC236}">
                <a16:creationId xmlns:a16="http://schemas.microsoft.com/office/drawing/2014/main" id="{41B89C23-308F-76A5-E645-414626C48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879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36" name="Google Shape;36;p4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4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40" name="Google Shape;4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" name="Google Shape;42;p4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43" name="Google Shape;43;p4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4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46" name="Google Shape;46;p4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49" name="Google Shape;49;p4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4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4" name="Google Shape;54;p4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566075" y="1874850"/>
            <a:ext cx="1525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8115302" y="4139075"/>
            <a:ext cx="8579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5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60" name="Google Shape;60;p5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61" name="Google Shape;6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5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64" name="Google Shape;6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" name="Google Shape;66;p5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67" name="Google Shape;67;p5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5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70" name="Google Shape;70;p5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5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73" name="Google Shape;73;p5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5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76" name="Google Shape;76;p5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77" name="Google Shape;77;p5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78" name="Google Shape;78;p5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559025" y="1239150"/>
            <a:ext cx="15546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body" idx="1"/>
          </p:nvPr>
        </p:nvSpPr>
        <p:spPr>
          <a:xfrm>
            <a:off x="5910888" y="63629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84" name="Google Shape;84;p6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91" name="Google Shape;91;p6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94" name="Google Shape;94;p6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6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97" name="Google Shape;97;p6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6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00" name="Google Shape;100;p6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01" name="Google Shape;101;p6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02" name="Google Shape;102;p6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582400" y="1951050"/>
            <a:ext cx="13966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1"/>
          </p:nvPr>
        </p:nvSpPr>
        <p:spPr>
          <a:xfrm>
            <a:off x="2024800" y="4512125"/>
            <a:ext cx="69873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body" idx="2"/>
          </p:nvPr>
        </p:nvSpPr>
        <p:spPr>
          <a:xfrm>
            <a:off x="9275901" y="4512125"/>
            <a:ext cx="69873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7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09" name="Google Shape;109;p7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7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" name="Google Shape;115;p7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16" name="Google Shape;116;p7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7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19" name="Google Shape;119;p7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22" name="Google Shape;122;p7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7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25" name="Google Shape;125;p7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26" name="Google Shape;126;p7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555150" y="1891175"/>
            <a:ext cx="1356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body" idx="1"/>
          </p:nvPr>
        </p:nvSpPr>
        <p:spPr>
          <a:xfrm>
            <a:off x="1491363" y="4678575"/>
            <a:ext cx="7513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2"/>
          </p:nvPr>
        </p:nvSpPr>
        <p:spPr>
          <a:xfrm>
            <a:off x="9279836" y="4678575"/>
            <a:ext cx="751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8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34" name="Google Shape;134;p8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35" name="Google Shape;13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8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38" name="Google Shape;13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0" name="Google Shape;140;p8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44" name="Google Shape;144;p8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47" name="Google Shape;147;p8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8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51" name="Google Shape;151;p8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52" name="Google Shape;152;p8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587825" y="1907500"/>
            <a:ext cx="1446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9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57" name="Google Shape;157;p9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" name="Google Shape;163;p9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64" name="Google Shape;164;p9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9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67" name="Google Shape;167;p9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9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73" name="Google Shape;173;p9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74" name="Google Shape;174;p9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75" name="Google Shape;175;p9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598725" y="2564525"/>
            <a:ext cx="155775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body" idx="1"/>
          </p:nvPr>
        </p:nvSpPr>
        <p:spPr>
          <a:xfrm>
            <a:off x="7418625" y="4529650"/>
            <a:ext cx="105210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body" idx="2"/>
          </p:nvPr>
        </p:nvSpPr>
        <p:spPr>
          <a:xfrm>
            <a:off x="838188" y="4657552"/>
            <a:ext cx="61917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0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82" name="Google Shape;182;p10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83" name="Google Shape;18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10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86" name="Google Shape;18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" name="Google Shape;188;p10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89" name="Google Shape;189;p10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0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10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92" name="Google Shape;192;p10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0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0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95" name="Google Shape;195;p10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0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0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99" name="Google Shape;199;p10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00" name="Google Shape;200;p10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01" name="Google Shape;201;p10"/>
          <p:cNvSpPr txBox="1">
            <a:spLocks noGrp="1"/>
          </p:cNvSpPr>
          <p:nvPr>
            <p:ph type="title"/>
          </p:nvPr>
        </p:nvSpPr>
        <p:spPr>
          <a:xfrm>
            <a:off x="589503" y="3149050"/>
            <a:ext cx="15358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2" name="Google Shape;202;p10"/>
          <p:cNvSpPr>
            <a:spLocks noGrp="1"/>
          </p:cNvSpPr>
          <p:nvPr>
            <p:ph type="pic" idx="2"/>
          </p:nvPr>
        </p:nvSpPr>
        <p:spPr>
          <a:xfrm>
            <a:off x="10448663" y="427662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10"/>
          <p:cNvSpPr txBox="1">
            <a:spLocks noGrp="1"/>
          </p:cNvSpPr>
          <p:nvPr>
            <p:ph type="body" idx="1"/>
          </p:nvPr>
        </p:nvSpPr>
        <p:spPr>
          <a:xfrm>
            <a:off x="2436863" y="53056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1000" y="1227150"/>
            <a:ext cx="1410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4366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–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–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»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D7D7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89213" y="-5012575"/>
            <a:ext cx="23888002" cy="252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93" y="76200"/>
            <a:ext cx="21714396" cy="124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 txBox="1"/>
          <p:nvPr/>
        </p:nvSpPr>
        <p:spPr>
          <a:xfrm>
            <a:off x="1014900" y="549694"/>
            <a:ext cx="11068423" cy="290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Transport Analytics: Flights and Ports</a:t>
            </a:r>
            <a:endParaRPr sz="8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8" name="Google Shape;23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2611" y="376642"/>
            <a:ext cx="6380919" cy="57110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34;p28">
            <a:extLst>
              <a:ext uri="{FF2B5EF4-FFF2-40B4-BE49-F238E27FC236}">
                <a16:creationId xmlns:a16="http://schemas.microsoft.com/office/drawing/2014/main" id="{97A796E6-1A52-CC3D-1CCE-5CBBDED0A57B}"/>
              </a:ext>
            </a:extLst>
          </p:cNvPr>
          <p:cNvGrpSpPr/>
          <p:nvPr/>
        </p:nvGrpSpPr>
        <p:grpSpPr>
          <a:xfrm>
            <a:off x="-197310" y="7538204"/>
            <a:ext cx="9341310" cy="3077958"/>
            <a:chOff x="583359" y="2890927"/>
            <a:chExt cx="6100907" cy="1839754"/>
          </a:xfrm>
        </p:grpSpPr>
        <p:grpSp>
          <p:nvGrpSpPr>
            <p:cNvPr id="4" name="Google Shape;435;p28">
              <a:extLst>
                <a:ext uri="{FF2B5EF4-FFF2-40B4-BE49-F238E27FC236}">
                  <a16:creationId xmlns:a16="http://schemas.microsoft.com/office/drawing/2014/main" id="{756677B9-AC90-6DC8-2573-F29D0CD288E7}"/>
                </a:ext>
              </a:extLst>
            </p:cNvPr>
            <p:cNvGrpSpPr/>
            <p:nvPr/>
          </p:nvGrpSpPr>
          <p:grpSpPr>
            <a:xfrm>
              <a:off x="4308105" y="3964585"/>
              <a:ext cx="629157" cy="310101"/>
              <a:chOff x="6398068" y="419971"/>
              <a:chExt cx="627651" cy="309358"/>
            </a:xfrm>
          </p:grpSpPr>
          <p:sp>
            <p:nvSpPr>
              <p:cNvPr id="207" name="Google Shape;436;p28">
                <a:extLst>
                  <a:ext uri="{FF2B5EF4-FFF2-40B4-BE49-F238E27FC236}">
                    <a16:creationId xmlns:a16="http://schemas.microsoft.com/office/drawing/2014/main" id="{14636E12-CB21-4958-373E-0205B638E627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437;p28">
                <a:extLst>
                  <a:ext uri="{FF2B5EF4-FFF2-40B4-BE49-F238E27FC236}">
                    <a16:creationId xmlns:a16="http://schemas.microsoft.com/office/drawing/2014/main" id="{8C28737E-0CDB-A2C5-A4F8-9B5CA85B18BC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438;p28">
                <a:extLst>
                  <a:ext uri="{FF2B5EF4-FFF2-40B4-BE49-F238E27FC236}">
                    <a16:creationId xmlns:a16="http://schemas.microsoft.com/office/drawing/2014/main" id="{0C30D2DC-13C5-8F04-AA16-05CF6C222752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439;p28">
              <a:extLst>
                <a:ext uri="{FF2B5EF4-FFF2-40B4-BE49-F238E27FC236}">
                  <a16:creationId xmlns:a16="http://schemas.microsoft.com/office/drawing/2014/main" id="{83D6868F-0810-9836-1733-0A08CA6B6513}"/>
                </a:ext>
              </a:extLst>
            </p:cNvPr>
            <p:cNvGrpSpPr/>
            <p:nvPr/>
          </p:nvGrpSpPr>
          <p:grpSpPr>
            <a:xfrm>
              <a:off x="3678948" y="3964585"/>
              <a:ext cx="629157" cy="310101"/>
              <a:chOff x="5770418" y="419971"/>
              <a:chExt cx="627651" cy="309358"/>
            </a:xfrm>
          </p:grpSpPr>
          <p:sp>
            <p:nvSpPr>
              <p:cNvPr id="204" name="Google Shape;440;p28">
                <a:extLst>
                  <a:ext uri="{FF2B5EF4-FFF2-40B4-BE49-F238E27FC236}">
                    <a16:creationId xmlns:a16="http://schemas.microsoft.com/office/drawing/2014/main" id="{3A7EF45F-79D8-3CB8-2729-B4C3717BD7A1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41;p28">
                <a:extLst>
                  <a:ext uri="{FF2B5EF4-FFF2-40B4-BE49-F238E27FC236}">
                    <a16:creationId xmlns:a16="http://schemas.microsoft.com/office/drawing/2014/main" id="{7808C49B-5A97-2D4F-B1E4-D756099126DF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42;p28">
                <a:extLst>
                  <a:ext uri="{FF2B5EF4-FFF2-40B4-BE49-F238E27FC236}">
                    <a16:creationId xmlns:a16="http://schemas.microsoft.com/office/drawing/2014/main" id="{A15F1AAE-8552-D6EF-2762-8342B035EBB0}"/>
                  </a:ext>
                </a:extLst>
              </p:cNvPr>
              <p:cNvSpPr/>
              <p:nvPr/>
            </p:nvSpPr>
            <p:spPr>
              <a:xfrm>
                <a:off x="581841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443;p28">
              <a:extLst>
                <a:ext uri="{FF2B5EF4-FFF2-40B4-BE49-F238E27FC236}">
                  <a16:creationId xmlns:a16="http://schemas.microsoft.com/office/drawing/2014/main" id="{48FF2046-8A7B-25AA-76FE-E48D16420A56}"/>
                </a:ext>
              </a:extLst>
            </p:cNvPr>
            <p:cNvGrpSpPr/>
            <p:nvPr/>
          </p:nvGrpSpPr>
          <p:grpSpPr>
            <a:xfrm>
              <a:off x="3051743" y="3964585"/>
              <a:ext cx="629157" cy="310101"/>
              <a:chOff x="6398068" y="419971"/>
              <a:chExt cx="627651" cy="309358"/>
            </a:xfrm>
          </p:grpSpPr>
          <p:sp>
            <p:nvSpPr>
              <p:cNvPr id="201" name="Google Shape;444;p28">
                <a:extLst>
                  <a:ext uri="{FF2B5EF4-FFF2-40B4-BE49-F238E27FC236}">
                    <a16:creationId xmlns:a16="http://schemas.microsoft.com/office/drawing/2014/main" id="{7C505562-4B34-553E-F2EF-45BE0027824F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45;p28">
                <a:extLst>
                  <a:ext uri="{FF2B5EF4-FFF2-40B4-BE49-F238E27FC236}">
                    <a16:creationId xmlns:a16="http://schemas.microsoft.com/office/drawing/2014/main" id="{6B47A431-B71E-CCC5-5B9E-4A5DB0387E68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46;p28">
                <a:extLst>
                  <a:ext uri="{FF2B5EF4-FFF2-40B4-BE49-F238E27FC236}">
                    <a16:creationId xmlns:a16="http://schemas.microsoft.com/office/drawing/2014/main" id="{E21D161F-5BC2-E1A9-18E1-E9B7F5FF3955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447;p28">
              <a:extLst>
                <a:ext uri="{FF2B5EF4-FFF2-40B4-BE49-F238E27FC236}">
                  <a16:creationId xmlns:a16="http://schemas.microsoft.com/office/drawing/2014/main" id="{31C9BC0F-766B-5696-A947-20CEA92BF70F}"/>
                </a:ext>
              </a:extLst>
            </p:cNvPr>
            <p:cNvGrpSpPr/>
            <p:nvPr/>
          </p:nvGrpSpPr>
          <p:grpSpPr>
            <a:xfrm>
              <a:off x="2424126" y="3964585"/>
              <a:ext cx="629157" cy="310101"/>
              <a:chOff x="6398068" y="419971"/>
              <a:chExt cx="627651" cy="309358"/>
            </a:xfrm>
          </p:grpSpPr>
          <p:sp>
            <p:nvSpPr>
              <p:cNvPr id="198" name="Google Shape;448;p28">
                <a:extLst>
                  <a:ext uri="{FF2B5EF4-FFF2-40B4-BE49-F238E27FC236}">
                    <a16:creationId xmlns:a16="http://schemas.microsoft.com/office/drawing/2014/main" id="{FF4AC5CF-C091-D5D2-54BF-9EB1885B0336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49;p28">
                <a:extLst>
                  <a:ext uri="{FF2B5EF4-FFF2-40B4-BE49-F238E27FC236}">
                    <a16:creationId xmlns:a16="http://schemas.microsoft.com/office/drawing/2014/main" id="{C38BF02A-24C6-E936-0688-857B9BBEADC1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50;p28">
                <a:extLst>
                  <a:ext uri="{FF2B5EF4-FFF2-40B4-BE49-F238E27FC236}">
                    <a16:creationId xmlns:a16="http://schemas.microsoft.com/office/drawing/2014/main" id="{4ED396F4-98E7-3E90-FEC7-182E8A015E3A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51;p28">
              <a:extLst>
                <a:ext uri="{FF2B5EF4-FFF2-40B4-BE49-F238E27FC236}">
                  <a16:creationId xmlns:a16="http://schemas.microsoft.com/office/drawing/2014/main" id="{9A846B71-69FE-7D01-8982-4600481647A5}"/>
                </a:ext>
              </a:extLst>
            </p:cNvPr>
            <p:cNvGrpSpPr/>
            <p:nvPr/>
          </p:nvGrpSpPr>
          <p:grpSpPr>
            <a:xfrm>
              <a:off x="1794970" y="3964585"/>
              <a:ext cx="629157" cy="310101"/>
              <a:chOff x="5770418" y="419971"/>
              <a:chExt cx="627651" cy="309358"/>
            </a:xfrm>
          </p:grpSpPr>
          <p:sp>
            <p:nvSpPr>
              <p:cNvPr id="195" name="Google Shape;452;p28">
                <a:extLst>
                  <a:ext uri="{FF2B5EF4-FFF2-40B4-BE49-F238E27FC236}">
                    <a16:creationId xmlns:a16="http://schemas.microsoft.com/office/drawing/2014/main" id="{41CB537A-527A-3111-694F-20DC0290DD5E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53;p28">
                <a:extLst>
                  <a:ext uri="{FF2B5EF4-FFF2-40B4-BE49-F238E27FC236}">
                    <a16:creationId xmlns:a16="http://schemas.microsoft.com/office/drawing/2014/main" id="{4AEFB8C8-2F25-7136-E4B2-4E4B3F745A2D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54;p28">
                <a:extLst>
                  <a:ext uri="{FF2B5EF4-FFF2-40B4-BE49-F238E27FC236}">
                    <a16:creationId xmlns:a16="http://schemas.microsoft.com/office/drawing/2014/main" id="{E28FBB6C-6CE7-5C0C-8BBE-F846D88DDED6}"/>
                  </a:ext>
                </a:extLst>
              </p:cNvPr>
              <p:cNvSpPr/>
              <p:nvPr/>
            </p:nvSpPr>
            <p:spPr>
              <a:xfrm>
                <a:off x="581841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55;p28">
              <a:extLst>
                <a:ext uri="{FF2B5EF4-FFF2-40B4-BE49-F238E27FC236}">
                  <a16:creationId xmlns:a16="http://schemas.microsoft.com/office/drawing/2014/main" id="{9DA2C3A6-1643-1A88-6F2A-FF157EF3E2E4}"/>
                </a:ext>
              </a:extLst>
            </p:cNvPr>
            <p:cNvGrpSpPr/>
            <p:nvPr/>
          </p:nvGrpSpPr>
          <p:grpSpPr>
            <a:xfrm>
              <a:off x="1167764" y="3964585"/>
              <a:ext cx="629157" cy="310101"/>
              <a:chOff x="6398068" y="419971"/>
              <a:chExt cx="627651" cy="309358"/>
            </a:xfrm>
          </p:grpSpPr>
          <p:sp>
            <p:nvSpPr>
              <p:cNvPr id="192" name="Google Shape;456;p28">
                <a:extLst>
                  <a:ext uri="{FF2B5EF4-FFF2-40B4-BE49-F238E27FC236}">
                    <a16:creationId xmlns:a16="http://schemas.microsoft.com/office/drawing/2014/main" id="{B50E4859-2420-A253-520F-B37F353456E3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57;p28">
                <a:extLst>
                  <a:ext uri="{FF2B5EF4-FFF2-40B4-BE49-F238E27FC236}">
                    <a16:creationId xmlns:a16="http://schemas.microsoft.com/office/drawing/2014/main" id="{285969D7-8203-AB20-AF3C-01AEA228EA11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58;p28">
                <a:extLst>
                  <a:ext uri="{FF2B5EF4-FFF2-40B4-BE49-F238E27FC236}">
                    <a16:creationId xmlns:a16="http://schemas.microsoft.com/office/drawing/2014/main" id="{DDDE0790-C64A-DDC0-2290-8AFE90209C4F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59;p28">
              <a:extLst>
                <a:ext uri="{FF2B5EF4-FFF2-40B4-BE49-F238E27FC236}">
                  <a16:creationId xmlns:a16="http://schemas.microsoft.com/office/drawing/2014/main" id="{69935203-6C98-4D1F-0170-850E5BE6F177}"/>
                </a:ext>
              </a:extLst>
            </p:cNvPr>
            <p:cNvGrpSpPr/>
            <p:nvPr/>
          </p:nvGrpSpPr>
          <p:grpSpPr>
            <a:xfrm>
              <a:off x="3053272" y="3654495"/>
              <a:ext cx="629157" cy="310101"/>
              <a:chOff x="6398068" y="419971"/>
              <a:chExt cx="627651" cy="309358"/>
            </a:xfrm>
          </p:grpSpPr>
          <p:sp>
            <p:nvSpPr>
              <p:cNvPr id="61" name="Google Shape;460;p28">
                <a:extLst>
                  <a:ext uri="{FF2B5EF4-FFF2-40B4-BE49-F238E27FC236}">
                    <a16:creationId xmlns:a16="http://schemas.microsoft.com/office/drawing/2014/main" id="{7C3896A0-2D7F-9A26-9CAF-F33F27C9EC52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61;p28">
                <a:extLst>
                  <a:ext uri="{FF2B5EF4-FFF2-40B4-BE49-F238E27FC236}">
                    <a16:creationId xmlns:a16="http://schemas.microsoft.com/office/drawing/2014/main" id="{2A3F44A9-C526-0201-8CC3-2A116412213B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62;p28">
                <a:extLst>
                  <a:ext uri="{FF2B5EF4-FFF2-40B4-BE49-F238E27FC236}">
                    <a16:creationId xmlns:a16="http://schemas.microsoft.com/office/drawing/2014/main" id="{BE6C31DD-5DC5-0771-4B0E-B7C12248B9CE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63;p28">
              <a:extLst>
                <a:ext uri="{FF2B5EF4-FFF2-40B4-BE49-F238E27FC236}">
                  <a16:creationId xmlns:a16="http://schemas.microsoft.com/office/drawing/2014/main" id="{A627409A-9F61-E593-3726-043CA7F1B1A7}"/>
                </a:ext>
              </a:extLst>
            </p:cNvPr>
            <p:cNvGrpSpPr/>
            <p:nvPr/>
          </p:nvGrpSpPr>
          <p:grpSpPr>
            <a:xfrm>
              <a:off x="2424115" y="3654495"/>
              <a:ext cx="629157" cy="310101"/>
              <a:chOff x="5770418" y="419971"/>
              <a:chExt cx="627651" cy="309358"/>
            </a:xfrm>
          </p:grpSpPr>
          <p:sp>
            <p:nvSpPr>
              <p:cNvPr id="58" name="Google Shape;464;p28">
                <a:extLst>
                  <a:ext uri="{FF2B5EF4-FFF2-40B4-BE49-F238E27FC236}">
                    <a16:creationId xmlns:a16="http://schemas.microsoft.com/office/drawing/2014/main" id="{A15846D4-7E97-A771-1AD6-08AABEF4E634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65;p28">
                <a:extLst>
                  <a:ext uri="{FF2B5EF4-FFF2-40B4-BE49-F238E27FC236}">
                    <a16:creationId xmlns:a16="http://schemas.microsoft.com/office/drawing/2014/main" id="{2B91A707-D950-E6E8-23CE-F0F09F976340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66;p28">
                <a:extLst>
                  <a:ext uri="{FF2B5EF4-FFF2-40B4-BE49-F238E27FC236}">
                    <a16:creationId xmlns:a16="http://schemas.microsoft.com/office/drawing/2014/main" id="{838A7928-5881-0E98-8FFB-1DC01805AF3A}"/>
                  </a:ext>
                </a:extLst>
              </p:cNvPr>
              <p:cNvSpPr/>
              <p:nvPr/>
            </p:nvSpPr>
            <p:spPr>
              <a:xfrm>
                <a:off x="581841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467;p28">
              <a:extLst>
                <a:ext uri="{FF2B5EF4-FFF2-40B4-BE49-F238E27FC236}">
                  <a16:creationId xmlns:a16="http://schemas.microsoft.com/office/drawing/2014/main" id="{2E750CA3-4F1D-CA92-5EA8-D7E9F0AF33B3}"/>
                </a:ext>
              </a:extLst>
            </p:cNvPr>
            <p:cNvGrpSpPr/>
            <p:nvPr/>
          </p:nvGrpSpPr>
          <p:grpSpPr>
            <a:xfrm>
              <a:off x="2424126" y="3344405"/>
              <a:ext cx="629157" cy="310101"/>
              <a:chOff x="6398068" y="419971"/>
              <a:chExt cx="627651" cy="309358"/>
            </a:xfrm>
          </p:grpSpPr>
          <p:sp>
            <p:nvSpPr>
              <p:cNvPr id="55" name="Google Shape;468;p28">
                <a:extLst>
                  <a:ext uri="{FF2B5EF4-FFF2-40B4-BE49-F238E27FC236}">
                    <a16:creationId xmlns:a16="http://schemas.microsoft.com/office/drawing/2014/main" id="{3B9F00D9-5292-2889-EEF2-6C58A4606ACF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69;p28">
                <a:extLst>
                  <a:ext uri="{FF2B5EF4-FFF2-40B4-BE49-F238E27FC236}">
                    <a16:creationId xmlns:a16="http://schemas.microsoft.com/office/drawing/2014/main" id="{158BBD8E-C366-EF3E-629B-2555E2FC859B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0;p28">
                <a:extLst>
                  <a:ext uri="{FF2B5EF4-FFF2-40B4-BE49-F238E27FC236}">
                    <a16:creationId xmlns:a16="http://schemas.microsoft.com/office/drawing/2014/main" id="{8775A8B7-38E1-4897-0E82-45F1B5AB7B68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471;p28">
              <a:extLst>
                <a:ext uri="{FF2B5EF4-FFF2-40B4-BE49-F238E27FC236}">
                  <a16:creationId xmlns:a16="http://schemas.microsoft.com/office/drawing/2014/main" id="{14F0F4C5-2AD0-FA4C-8C77-7B676A674CEB}"/>
                </a:ext>
              </a:extLst>
            </p:cNvPr>
            <p:cNvGrpSpPr/>
            <p:nvPr/>
          </p:nvGrpSpPr>
          <p:grpSpPr>
            <a:xfrm>
              <a:off x="3053257" y="3344416"/>
              <a:ext cx="629157" cy="310101"/>
              <a:chOff x="5770418" y="419971"/>
              <a:chExt cx="627651" cy="309358"/>
            </a:xfrm>
          </p:grpSpPr>
          <p:sp>
            <p:nvSpPr>
              <p:cNvPr id="52" name="Google Shape;472;p28">
                <a:extLst>
                  <a:ext uri="{FF2B5EF4-FFF2-40B4-BE49-F238E27FC236}">
                    <a16:creationId xmlns:a16="http://schemas.microsoft.com/office/drawing/2014/main" id="{EF6AF9B8-F57E-4B98-E028-F2FC370EE5B0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3;p28">
                <a:extLst>
                  <a:ext uri="{FF2B5EF4-FFF2-40B4-BE49-F238E27FC236}">
                    <a16:creationId xmlns:a16="http://schemas.microsoft.com/office/drawing/2014/main" id="{83144AFA-8847-EFF2-5E6D-E076653FC759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74;p28">
                <a:extLst>
                  <a:ext uri="{FF2B5EF4-FFF2-40B4-BE49-F238E27FC236}">
                    <a16:creationId xmlns:a16="http://schemas.microsoft.com/office/drawing/2014/main" id="{D3C76337-68FE-4619-FD36-1191D7ABC901}"/>
                  </a:ext>
                </a:extLst>
              </p:cNvPr>
              <p:cNvSpPr/>
              <p:nvPr/>
            </p:nvSpPr>
            <p:spPr>
              <a:xfrm>
                <a:off x="581841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475;p28">
              <a:extLst>
                <a:ext uri="{FF2B5EF4-FFF2-40B4-BE49-F238E27FC236}">
                  <a16:creationId xmlns:a16="http://schemas.microsoft.com/office/drawing/2014/main" id="{B133076F-CA00-407A-4BB9-E5B08AF6A78B}"/>
                </a:ext>
              </a:extLst>
            </p:cNvPr>
            <p:cNvGrpSpPr/>
            <p:nvPr/>
          </p:nvGrpSpPr>
          <p:grpSpPr>
            <a:xfrm>
              <a:off x="3682417" y="3654485"/>
              <a:ext cx="629157" cy="310101"/>
              <a:chOff x="6398068" y="419971"/>
              <a:chExt cx="627651" cy="309358"/>
            </a:xfrm>
          </p:grpSpPr>
          <p:sp>
            <p:nvSpPr>
              <p:cNvPr id="49" name="Google Shape;476;p28">
                <a:extLst>
                  <a:ext uri="{FF2B5EF4-FFF2-40B4-BE49-F238E27FC236}">
                    <a16:creationId xmlns:a16="http://schemas.microsoft.com/office/drawing/2014/main" id="{7CC770F2-D6B3-F6A2-BB33-509AAD4AAD61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77;p28">
                <a:extLst>
                  <a:ext uri="{FF2B5EF4-FFF2-40B4-BE49-F238E27FC236}">
                    <a16:creationId xmlns:a16="http://schemas.microsoft.com/office/drawing/2014/main" id="{5591E1A2-B4E6-799A-F6B5-35D348F695DC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8;p28">
                <a:extLst>
                  <a:ext uri="{FF2B5EF4-FFF2-40B4-BE49-F238E27FC236}">
                    <a16:creationId xmlns:a16="http://schemas.microsoft.com/office/drawing/2014/main" id="{C4B7349F-032C-BB2D-B144-65690CF14680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479;p28">
              <a:extLst>
                <a:ext uri="{FF2B5EF4-FFF2-40B4-BE49-F238E27FC236}">
                  <a16:creationId xmlns:a16="http://schemas.microsoft.com/office/drawing/2014/main" id="{AF310CC9-9312-CDEB-0101-5BBF3D9D221B}"/>
                </a:ext>
              </a:extLst>
            </p:cNvPr>
            <p:cNvGrpSpPr/>
            <p:nvPr/>
          </p:nvGrpSpPr>
          <p:grpSpPr>
            <a:xfrm>
              <a:off x="1795377" y="3654484"/>
              <a:ext cx="629157" cy="310101"/>
              <a:chOff x="6398068" y="419971"/>
              <a:chExt cx="627651" cy="309358"/>
            </a:xfrm>
          </p:grpSpPr>
          <p:sp>
            <p:nvSpPr>
              <p:cNvPr id="46" name="Google Shape;480;p28">
                <a:extLst>
                  <a:ext uri="{FF2B5EF4-FFF2-40B4-BE49-F238E27FC236}">
                    <a16:creationId xmlns:a16="http://schemas.microsoft.com/office/drawing/2014/main" id="{DC6B3941-E6CD-AFAF-EED1-3071213D98E0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1;p28">
                <a:extLst>
                  <a:ext uri="{FF2B5EF4-FFF2-40B4-BE49-F238E27FC236}">
                    <a16:creationId xmlns:a16="http://schemas.microsoft.com/office/drawing/2014/main" id="{B2F2872C-599B-D647-D280-DAB3A4A47375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2;p28">
                <a:extLst>
                  <a:ext uri="{FF2B5EF4-FFF2-40B4-BE49-F238E27FC236}">
                    <a16:creationId xmlns:a16="http://schemas.microsoft.com/office/drawing/2014/main" id="{A8BC955E-9376-9302-30F4-6E6900DDA706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483;p28">
              <a:extLst>
                <a:ext uri="{FF2B5EF4-FFF2-40B4-BE49-F238E27FC236}">
                  <a16:creationId xmlns:a16="http://schemas.microsoft.com/office/drawing/2014/main" id="{8A789EFD-1B78-2963-9322-1ADEA32DE2A6}"/>
                </a:ext>
              </a:extLst>
            </p:cNvPr>
            <p:cNvGrpSpPr/>
            <p:nvPr/>
          </p:nvGrpSpPr>
          <p:grpSpPr>
            <a:xfrm>
              <a:off x="1796908" y="3344416"/>
              <a:ext cx="629157" cy="310101"/>
              <a:chOff x="6398068" y="419971"/>
              <a:chExt cx="627651" cy="309358"/>
            </a:xfrm>
          </p:grpSpPr>
          <p:sp>
            <p:nvSpPr>
              <p:cNvPr id="43" name="Google Shape;484;p28">
                <a:extLst>
                  <a:ext uri="{FF2B5EF4-FFF2-40B4-BE49-F238E27FC236}">
                    <a16:creationId xmlns:a16="http://schemas.microsoft.com/office/drawing/2014/main" id="{BC6DB415-BC4B-E572-B9B3-8E3FCC18F30E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85;p28">
                <a:extLst>
                  <a:ext uri="{FF2B5EF4-FFF2-40B4-BE49-F238E27FC236}">
                    <a16:creationId xmlns:a16="http://schemas.microsoft.com/office/drawing/2014/main" id="{DB65A129-6B80-A967-B8FF-61C81B6D8570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86;p28">
                <a:extLst>
                  <a:ext uri="{FF2B5EF4-FFF2-40B4-BE49-F238E27FC236}">
                    <a16:creationId xmlns:a16="http://schemas.microsoft.com/office/drawing/2014/main" id="{2BE586AF-E98B-664A-CE2D-E287EA86C740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487;p28">
              <a:extLst>
                <a:ext uri="{FF2B5EF4-FFF2-40B4-BE49-F238E27FC236}">
                  <a16:creationId xmlns:a16="http://schemas.microsoft.com/office/drawing/2014/main" id="{FB03AD45-6A8E-75D1-FE87-9724A54D67C4}"/>
                </a:ext>
              </a:extLst>
            </p:cNvPr>
            <p:cNvGrpSpPr/>
            <p:nvPr/>
          </p:nvGrpSpPr>
          <p:grpSpPr>
            <a:xfrm>
              <a:off x="583359" y="3966475"/>
              <a:ext cx="6100907" cy="764207"/>
              <a:chOff x="1373928" y="3787737"/>
              <a:chExt cx="7528266" cy="942999"/>
            </a:xfrm>
          </p:grpSpPr>
          <p:sp>
            <p:nvSpPr>
              <p:cNvPr id="41" name="Google Shape;488;p28">
                <a:extLst>
                  <a:ext uri="{FF2B5EF4-FFF2-40B4-BE49-F238E27FC236}">
                    <a16:creationId xmlns:a16="http://schemas.microsoft.com/office/drawing/2014/main" id="{9FD984F2-DB9A-0C98-0679-C9FA7ACE1E04}"/>
                  </a:ext>
                </a:extLst>
              </p:cNvPr>
              <p:cNvSpPr/>
              <p:nvPr/>
            </p:nvSpPr>
            <p:spPr>
              <a:xfrm>
                <a:off x="1373928" y="3787737"/>
                <a:ext cx="7528266" cy="942997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4650" extrusionOk="0">
                    <a:moveTo>
                      <a:pt x="8183" y="1023"/>
                    </a:moveTo>
                    <a:lnTo>
                      <a:pt x="8183" y="1332"/>
                    </a:lnTo>
                    <a:cubicBezTo>
                      <a:pt x="8090" y="1224"/>
                      <a:pt x="7983" y="1116"/>
                      <a:pt x="7890" y="1023"/>
                    </a:cubicBezTo>
                    <a:close/>
                    <a:moveTo>
                      <a:pt x="27946" y="1023"/>
                    </a:moveTo>
                    <a:cubicBezTo>
                      <a:pt x="27790" y="1194"/>
                      <a:pt x="27604" y="1351"/>
                      <a:pt x="27374" y="1473"/>
                    </a:cubicBezTo>
                    <a:lnTo>
                      <a:pt x="27374" y="1023"/>
                    </a:lnTo>
                    <a:close/>
                    <a:moveTo>
                      <a:pt x="27188" y="1023"/>
                    </a:moveTo>
                    <a:lnTo>
                      <a:pt x="27188" y="1566"/>
                    </a:lnTo>
                    <a:cubicBezTo>
                      <a:pt x="27109" y="1611"/>
                      <a:pt x="27016" y="1644"/>
                      <a:pt x="26923" y="1674"/>
                    </a:cubicBezTo>
                    <a:cubicBezTo>
                      <a:pt x="26894" y="1674"/>
                      <a:pt x="26830" y="1674"/>
                      <a:pt x="26782" y="1689"/>
                    </a:cubicBezTo>
                    <a:lnTo>
                      <a:pt x="26782" y="1023"/>
                    </a:lnTo>
                    <a:close/>
                    <a:moveTo>
                      <a:pt x="8790" y="1023"/>
                    </a:moveTo>
                    <a:lnTo>
                      <a:pt x="8790" y="1737"/>
                    </a:lnTo>
                    <a:lnTo>
                      <a:pt x="8727" y="1737"/>
                    </a:lnTo>
                    <a:cubicBezTo>
                      <a:pt x="8634" y="1737"/>
                      <a:pt x="8511" y="1644"/>
                      <a:pt x="8369" y="1503"/>
                    </a:cubicBezTo>
                    <a:lnTo>
                      <a:pt x="8369" y="1023"/>
                    </a:lnTo>
                    <a:close/>
                    <a:moveTo>
                      <a:pt x="9377" y="1023"/>
                    </a:moveTo>
                    <a:lnTo>
                      <a:pt x="9377" y="1737"/>
                    </a:lnTo>
                    <a:lnTo>
                      <a:pt x="8961" y="1737"/>
                    </a:lnTo>
                    <a:lnTo>
                      <a:pt x="8961" y="1023"/>
                    </a:lnTo>
                    <a:close/>
                    <a:moveTo>
                      <a:pt x="26596" y="1023"/>
                    </a:moveTo>
                    <a:lnTo>
                      <a:pt x="26596" y="1704"/>
                    </a:lnTo>
                    <a:cubicBezTo>
                      <a:pt x="26473" y="1723"/>
                      <a:pt x="26351" y="1737"/>
                      <a:pt x="26180" y="1737"/>
                    </a:cubicBezTo>
                    <a:lnTo>
                      <a:pt x="26180" y="1023"/>
                    </a:lnTo>
                    <a:close/>
                    <a:moveTo>
                      <a:pt x="9969" y="1023"/>
                    </a:moveTo>
                    <a:lnTo>
                      <a:pt x="9969" y="1752"/>
                    </a:lnTo>
                    <a:lnTo>
                      <a:pt x="9563" y="1752"/>
                    </a:lnTo>
                    <a:lnTo>
                      <a:pt x="9563" y="1023"/>
                    </a:lnTo>
                    <a:close/>
                    <a:moveTo>
                      <a:pt x="10557" y="1023"/>
                    </a:moveTo>
                    <a:lnTo>
                      <a:pt x="10557" y="1752"/>
                    </a:lnTo>
                    <a:lnTo>
                      <a:pt x="10155" y="1752"/>
                    </a:lnTo>
                    <a:lnTo>
                      <a:pt x="10155" y="1023"/>
                    </a:lnTo>
                    <a:close/>
                    <a:moveTo>
                      <a:pt x="11159" y="1023"/>
                    </a:moveTo>
                    <a:lnTo>
                      <a:pt x="11159" y="1767"/>
                    </a:lnTo>
                    <a:cubicBezTo>
                      <a:pt x="11022" y="1752"/>
                      <a:pt x="10880" y="1752"/>
                      <a:pt x="10743" y="1752"/>
                    </a:cubicBezTo>
                    <a:lnTo>
                      <a:pt x="10743" y="1023"/>
                    </a:lnTo>
                    <a:close/>
                    <a:moveTo>
                      <a:pt x="11751" y="1023"/>
                    </a:moveTo>
                    <a:lnTo>
                      <a:pt x="11751" y="1767"/>
                    </a:lnTo>
                    <a:lnTo>
                      <a:pt x="11345" y="1767"/>
                    </a:lnTo>
                    <a:lnTo>
                      <a:pt x="11345" y="1023"/>
                    </a:lnTo>
                    <a:close/>
                    <a:moveTo>
                      <a:pt x="12338" y="1023"/>
                    </a:moveTo>
                    <a:lnTo>
                      <a:pt x="12338" y="1767"/>
                    </a:lnTo>
                    <a:lnTo>
                      <a:pt x="11937" y="1767"/>
                    </a:lnTo>
                    <a:lnTo>
                      <a:pt x="11937" y="1023"/>
                    </a:lnTo>
                    <a:close/>
                    <a:moveTo>
                      <a:pt x="25994" y="1023"/>
                    </a:moveTo>
                    <a:lnTo>
                      <a:pt x="25994" y="1752"/>
                    </a:lnTo>
                    <a:cubicBezTo>
                      <a:pt x="25886" y="1752"/>
                      <a:pt x="25729" y="1752"/>
                      <a:pt x="25592" y="1767"/>
                    </a:cubicBezTo>
                    <a:lnTo>
                      <a:pt x="25592" y="1023"/>
                    </a:lnTo>
                    <a:close/>
                    <a:moveTo>
                      <a:pt x="12945" y="1023"/>
                    </a:moveTo>
                    <a:lnTo>
                      <a:pt x="12945" y="1782"/>
                    </a:lnTo>
                    <a:cubicBezTo>
                      <a:pt x="12803" y="1782"/>
                      <a:pt x="12666" y="1767"/>
                      <a:pt x="12524" y="1767"/>
                    </a:cubicBezTo>
                    <a:lnTo>
                      <a:pt x="12524" y="1023"/>
                    </a:lnTo>
                    <a:close/>
                    <a:moveTo>
                      <a:pt x="13532" y="1023"/>
                    </a:moveTo>
                    <a:lnTo>
                      <a:pt x="13532" y="1782"/>
                    </a:lnTo>
                    <a:lnTo>
                      <a:pt x="13131" y="1782"/>
                    </a:lnTo>
                    <a:lnTo>
                      <a:pt x="13131" y="1023"/>
                    </a:lnTo>
                    <a:close/>
                    <a:moveTo>
                      <a:pt x="14120" y="1023"/>
                    </a:moveTo>
                    <a:lnTo>
                      <a:pt x="14120" y="1782"/>
                    </a:lnTo>
                    <a:lnTo>
                      <a:pt x="13718" y="1782"/>
                    </a:lnTo>
                    <a:lnTo>
                      <a:pt x="13718" y="1023"/>
                    </a:lnTo>
                    <a:close/>
                    <a:moveTo>
                      <a:pt x="25406" y="1023"/>
                    </a:moveTo>
                    <a:lnTo>
                      <a:pt x="25406" y="1767"/>
                    </a:lnTo>
                    <a:cubicBezTo>
                      <a:pt x="25264" y="1767"/>
                      <a:pt x="25157" y="1782"/>
                      <a:pt x="25000" y="1782"/>
                    </a:cubicBezTo>
                    <a:lnTo>
                      <a:pt x="25000" y="1023"/>
                    </a:lnTo>
                    <a:close/>
                    <a:moveTo>
                      <a:pt x="14726" y="1023"/>
                    </a:moveTo>
                    <a:lnTo>
                      <a:pt x="14726" y="1797"/>
                    </a:lnTo>
                    <a:cubicBezTo>
                      <a:pt x="14585" y="1797"/>
                      <a:pt x="14447" y="1782"/>
                      <a:pt x="14306" y="1782"/>
                    </a:cubicBezTo>
                    <a:lnTo>
                      <a:pt x="14306" y="1023"/>
                    </a:lnTo>
                    <a:close/>
                    <a:moveTo>
                      <a:pt x="15314" y="1023"/>
                    </a:moveTo>
                    <a:lnTo>
                      <a:pt x="15314" y="1797"/>
                    </a:lnTo>
                    <a:lnTo>
                      <a:pt x="14898" y="1797"/>
                    </a:lnTo>
                    <a:lnTo>
                      <a:pt x="14898" y="1023"/>
                    </a:lnTo>
                    <a:close/>
                    <a:moveTo>
                      <a:pt x="15902" y="1023"/>
                    </a:moveTo>
                    <a:lnTo>
                      <a:pt x="15902" y="1797"/>
                    </a:lnTo>
                    <a:lnTo>
                      <a:pt x="15500" y="1797"/>
                    </a:lnTo>
                    <a:lnTo>
                      <a:pt x="15500" y="1023"/>
                    </a:lnTo>
                    <a:close/>
                    <a:moveTo>
                      <a:pt x="16508" y="1023"/>
                    </a:moveTo>
                    <a:lnTo>
                      <a:pt x="16508" y="1797"/>
                    </a:lnTo>
                    <a:lnTo>
                      <a:pt x="16088" y="1797"/>
                    </a:lnTo>
                    <a:lnTo>
                      <a:pt x="16088" y="1023"/>
                    </a:lnTo>
                    <a:close/>
                    <a:moveTo>
                      <a:pt x="17096" y="1023"/>
                    </a:moveTo>
                    <a:lnTo>
                      <a:pt x="17096" y="1797"/>
                    </a:lnTo>
                    <a:lnTo>
                      <a:pt x="16679" y="1797"/>
                    </a:lnTo>
                    <a:lnTo>
                      <a:pt x="16679" y="1023"/>
                    </a:lnTo>
                    <a:close/>
                    <a:moveTo>
                      <a:pt x="24227" y="1023"/>
                    </a:moveTo>
                    <a:lnTo>
                      <a:pt x="24227" y="1797"/>
                    </a:lnTo>
                    <a:lnTo>
                      <a:pt x="23806" y="1797"/>
                    </a:lnTo>
                    <a:lnTo>
                      <a:pt x="23806" y="1023"/>
                    </a:lnTo>
                    <a:close/>
                    <a:moveTo>
                      <a:pt x="24814" y="1023"/>
                    </a:moveTo>
                    <a:lnTo>
                      <a:pt x="24814" y="1782"/>
                    </a:lnTo>
                    <a:cubicBezTo>
                      <a:pt x="24692" y="1782"/>
                      <a:pt x="24535" y="1782"/>
                      <a:pt x="24398" y="1797"/>
                    </a:cubicBezTo>
                    <a:lnTo>
                      <a:pt x="24398" y="1023"/>
                    </a:lnTo>
                    <a:close/>
                    <a:moveTo>
                      <a:pt x="17687" y="1023"/>
                    </a:moveTo>
                    <a:lnTo>
                      <a:pt x="17687" y="1816"/>
                    </a:lnTo>
                    <a:cubicBezTo>
                      <a:pt x="17546" y="1816"/>
                      <a:pt x="17423" y="1797"/>
                      <a:pt x="17282" y="1797"/>
                    </a:cubicBezTo>
                    <a:lnTo>
                      <a:pt x="17282" y="1023"/>
                    </a:lnTo>
                    <a:close/>
                    <a:moveTo>
                      <a:pt x="18275" y="1023"/>
                    </a:moveTo>
                    <a:lnTo>
                      <a:pt x="18275" y="1816"/>
                    </a:lnTo>
                    <a:lnTo>
                      <a:pt x="17873" y="1816"/>
                    </a:lnTo>
                    <a:lnTo>
                      <a:pt x="17873" y="1023"/>
                    </a:lnTo>
                    <a:close/>
                    <a:moveTo>
                      <a:pt x="18878" y="1023"/>
                    </a:moveTo>
                    <a:lnTo>
                      <a:pt x="18878" y="1816"/>
                    </a:lnTo>
                    <a:lnTo>
                      <a:pt x="18461" y="1816"/>
                    </a:lnTo>
                    <a:lnTo>
                      <a:pt x="18461" y="1023"/>
                    </a:lnTo>
                    <a:close/>
                    <a:moveTo>
                      <a:pt x="19469" y="1023"/>
                    </a:moveTo>
                    <a:lnTo>
                      <a:pt x="19469" y="1816"/>
                    </a:lnTo>
                    <a:lnTo>
                      <a:pt x="19064" y="1816"/>
                    </a:lnTo>
                    <a:lnTo>
                      <a:pt x="19064" y="1023"/>
                    </a:lnTo>
                    <a:close/>
                    <a:moveTo>
                      <a:pt x="20057" y="1023"/>
                    </a:moveTo>
                    <a:lnTo>
                      <a:pt x="20057" y="1816"/>
                    </a:lnTo>
                    <a:lnTo>
                      <a:pt x="19655" y="1816"/>
                    </a:lnTo>
                    <a:lnTo>
                      <a:pt x="19655" y="1023"/>
                    </a:lnTo>
                    <a:close/>
                    <a:moveTo>
                      <a:pt x="20663" y="1023"/>
                    </a:moveTo>
                    <a:lnTo>
                      <a:pt x="20663" y="1816"/>
                    </a:lnTo>
                    <a:lnTo>
                      <a:pt x="20243" y="1816"/>
                    </a:lnTo>
                    <a:lnTo>
                      <a:pt x="20243" y="1023"/>
                    </a:lnTo>
                    <a:close/>
                    <a:moveTo>
                      <a:pt x="21251" y="1023"/>
                    </a:moveTo>
                    <a:lnTo>
                      <a:pt x="21251" y="1816"/>
                    </a:lnTo>
                    <a:lnTo>
                      <a:pt x="20849" y="1816"/>
                    </a:lnTo>
                    <a:lnTo>
                      <a:pt x="20849" y="1023"/>
                    </a:lnTo>
                    <a:close/>
                    <a:moveTo>
                      <a:pt x="21839" y="1023"/>
                    </a:moveTo>
                    <a:lnTo>
                      <a:pt x="21839" y="1816"/>
                    </a:lnTo>
                    <a:lnTo>
                      <a:pt x="21437" y="1816"/>
                    </a:lnTo>
                    <a:lnTo>
                      <a:pt x="21437" y="1023"/>
                    </a:lnTo>
                    <a:close/>
                    <a:moveTo>
                      <a:pt x="22445" y="1023"/>
                    </a:moveTo>
                    <a:lnTo>
                      <a:pt x="22445" y="1816"/>
                    </a:lnTo>
                    <a:lnTo>
                      <a:pt x="22025" y="1816"/>
                    </a:lnTo>
                    <a:lnTo>
                      <a:pt x="22025" y="1023"/>
                    </a:lnTo>
                    <a:close/>
                    <a:moveTo>
                      <a:pt x="23033" y="1023"/>
                    </a:moveTo>
                    <a:lnTo>
                      <a:pt x="23033" y="1816"/>
                    </a:lnTo>
                    <a:lnTo>
                      <a:pt x="22616" y="1816"/>
                    </a:lnTo>
                    <a:lnTo>
                      <a:pt x="22616" y="1023"/>
                    </a:lnTo>
                    <a:close/>
                    <a:moveTo>
                      <a:pt x="23620" y="1023"/>
                    </a:moveTo>
                    <a:lnTo>
                      <a:pt x="23620" y="1797"/>
                    </a:lnTo>
                    <a:cubicBezTo>
                      <a:pt x="23483" y="1797"/>
                      <a:pt x="23360" y="1797"/>
                      <a:pt x="23219" y="1816"/>
                    </a:cubicBezTo>
                    <a:lnTo>
                      <a:pt x="23219" y="1023"/>
                    </a:lnTo>
                    <a:close/>
                    <a:moveTo>
                      <a:pt x="28489" y="0"/>
                    </a:moveTo>
                    <a:cubicBezTo>
                      <a:pt x="28489" y="0"/>
                      <a:pt x="28411" y="387"/>
                      <a:pt x="28132" y="793"/>
                    </a:cubicBezTo>
                    <a:lnTo>
                      <a:pt x="7551" y="793"/>
                    </a:lnTo>
                    <a:cubicBezTo>
                      <a:pt x="7532" y="793"/>
                      <a:pt x="7532" y="774"/>
                      <a:pt x="7532" y="774"/>
                    </a:cubicBezTo>
                    <a:cubicBezTo>
                      <a:pt x="4464" y="744"/>
                      <a:pt x="1209" y="714"/>
                      <a:pt x="0" y="714"/>
                    </a:cubicBezTo>
                    <a:cubicBezTo>
                      <a:pt x="186" y="2466"/>
                      <a:pt x="2946" y="4650"/>
                      <a:pt x="2946" y="4650"/>
                    </a:cubicBezTo>
                    <a:lnTo>
                      <a:pt x="35572" y="4650"/>
                    </a:lnTo>
                    <a:cubicBezTo>
                      <a:pt x="34393" y="2976"/>
                      <a:pt x="35587" y="1938"/>
                      <a:pt x="36346" y="1704"/>
                    </a:cubicBezTo>
                    <a:cubicBezTo>
                      <a:pt x="37123" y="1458"/>
                      <a:pt x="37030" y="49"/>
                      <a:pt x="37030" y="49"/>
                    </a:cubicBezTo>
                    <a:lnTo>
                      <a:pt x="284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89;p28">
                <a:extLst>
                  <a:ext uri="{FF2B5EF4-FFF2-40B4-BE49-F238E27FC236}">
                    <a16:creationId xmlns:a16="http://schemas.microsoft.com/office/drawing/2014/main" id="{B49B5BA7-421E-EE07-1A03-E3141DB5C647}"/>
                  </a:ext>
                </a:extLst>
              </p:cNvPr>
              <p:cNvSpPr/>
              <p:nvPr/>
            </p:nvSpPr>
            <p:spPr>
              <a:xfrm>
                <a:off x="1798577" y="4576815"/>
                <a:ext cx="6789087" cy="153921"/>
              </a:xfrm>
              <a:custGeom>
                <a:avLst/>
                <a:gdLst/>
                <a:ahLst/>
                <a:cxnLst/>
                <a:rect l="l" t="t" r="r" b="b"/>
                <a:pathLst>
                  <a:path w="33478" h="759" extrusionOk="0">
                    <a:moveTo>
                      <a:pt x="0" y="0"/>
                    </a:moveTo>
                    <a:cubicBezTo>
                      <a:pt x="480" y="450"/>
                      <a:pt x="852" y="759"/>
                      <a:pt x="852" y="759"/>
                    </a:cubicBezTo>
                    <a:lnTo>
                      <a:pt x="33478" y="759"/>
                    </a:lnTo>
                    <a:cubicBezTo>
                      <a:pt x="33292" y="480"/>
                      <a:pt x="33169" y="231"/>
                      <a:pt x="330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490;p28">
              <a:extLst>
                <a:ext uri="{FF2B5EF4-FFF2-40B4-BE49-F238E27FC236}">
                  <a16:creationId xmlns:a16="http://schemas.microsoft.com/office/drawing/2014/main" id="{6A54A457-EF95-C5DA-2CCF-8741B27112CD}"/>
                </a:ext>
              </a:extLst>
            </p:cNvPr>
            <p:cNvGrpSpPr/>
            <p:nvPr/>
          </p:nvGrpSpPr>
          <p:grpSpPr>
            <a:xfrm>
              <a:off x="4309542" y="2890927"/>
              <a:ext cx="1736700" cy="1124381"/>
              <a:chOff x="315678" y="1936884"/>
              <a:chExt cx="2950059" cy="1909938"/>
            </a:xfrm>
          </p:grpSpPr>
          <p:grpSp>
            <p:nvGrpSpPr>
              <p:cNvPr id="19" name="Google Shape;491;p28">
                <a:extLst>
                  <a:ext uri="{FF2B5EF4-FFF2-40B4-BE49-F238E27FC236}">
                    <a16:creationId xmlns:a16="http://schemas.microsoft.com/office/drawing/2014/main" id="{5CD31FEB-DF63-C4EC-A21F-5B5538EC0322}"/>
                  </a:ext>
                </a:extLst>
              </p:cNvPr>
              <p:cNvGrpSpPr/>
              <p:nvPr/>
            </p:nvGrpSpPr>
            <p:grpSpPr>
              <a:xfrm>
                <a:off x="351521" y="1936884"/>
                <a:ext cx="2914217" cy="1850512"/>
                <a:chOff x="3294275" y="534120"/>
                <a:chExt cx="5292802" cy="3360901"/>
              </a:xfrm>
            </p:grpSpPr>
            <p:sp>
              <p:nvSpPr>
                <p:cNvPr id="24" name="Google Shape;492;p28">
                  <a:extLst>
                    <a:ext uri="{FF2B5EF4-FFF2-40B4-BE49-F238E27FC236}">
                      <a16:creationId xmlns:a16="http://schemas.microsoft.com/office/drawing/2014/main" id="{1734A7A6-BB6A-C802-4715-6BA6AA32A2BE}"/>
                    </a:ext>
                  </a:extLst>
                </p:cNvPr>
                <p:cNvSpPr/>
                <p:nvPr/>
              </p:nvSpPr>
              <p:spPr>
                <a:xfrm>
                  <a:off x="3294275" y="2496425"/>
                  <a:ext cx="1794002" cy="585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284" extrusionOk="0">
                      <a:moveTo>
                        <a:pt x="1708" y="0"/>
                      </a:moveTo>
                      <a:lnTo>
                        <a:pt x="0" y="1239"/>
                      </a:lnTo>
                      <a:lnTo>
                        <a:pt x="19" y="1283"/>
                      </a:lnTo>
                      <a:lnTo>
                        <a:pt x="1722" y="45"/>
                      </a:lnTo>
                      <a:lnTo>
                        <a:pt x="3768" y="1269"/>
                      </a:lnTo>
                      <a:lnTo>
                        <a:pt x="3798" y="1239"/>
                      </a:lnTo>
                      <a:lnTo>
                        <a:pt x="17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93;p28">
                  <a:extLst>
                    <a:ext uri="{FF2B5EF4-FFF2-40B4-BE49-F238E27FC236}">
                      <a16:creationId xmlns:a16="http://schemas.microsoft.com/office/drawing/2014/main" id="{86254B14-6029-6191-58A3-0F91178D320A}"/>
                    </a:ext>
                  </a:extLst>
                </p:cNvPr>
                <p:cNvSpPr/>
                <p:nvPr/>
              </p:nvSpPr>
              <p:spPr>
                <a:xfrm>
                  <a:off x="3749032" y="2503264"/>
                  <a:ext cx="922737" cy="571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4" h="1254" extrusionOk="0">
                      <a:moveTo>
                        <a:pt x="730" y="0"/>
                      </a:moveTo>
                      <a:lnTo>
                        <a:pt x="1" y="1239"/>
                      </a:lnTo>
                      <a:lnTo>
                        <a:pt x="30" y="1254"/>
                      </a:lnTo>
                      <a:lnTo>
                        <a:pt x="745" y="60"/>
                      </a:lnTo>
                      <a:lnTo>
                        <a:pt x="1920" y="1254"/>
                      </a:lnTo>
                      <a:lnTo>
                        <a:pt x="1953" y="1224"/>
                      </a:lnTo>
                      <a:lnTo>
                        <a:pt x="7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94;p28">
                  <a:extLst>
                    <a:ext uri="{FF2B5EF4-FFF2-40B4-BE49-F238E27FC236}">
                      <a16:creationId xmlns:a16="http://schemas.microsoft.com/office/drawing/2014/main" id="{D2CE9800-2606-3E22-6EE0-FBA8D290DBA2}"/>
                    </a:ext>
                  </a:extLst>
                </p:cNvPr>
                <p:cNvSpPr/>
                <p:nvPr/>
              </p:nvSpPr>
              <p:spPr>
                <a:xfrm>
                  <a:off x="4137204" y="587011"/>
                  <a:ext cx="3564902" cy="176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3736" extrusionOk="0">
                      <a:moveTo>
                        <a:pt x="231" y="45"/>
                      </a:moveTo>
                      <a:lnTo>
                        <a:pt x="7098" y="2679"/>
                      </a:lnTo>
                      <a:lnTo>
                        <a:pt x="7515" y="3162"/>
                      </a:lnTo>
                      <a:lnTo>
                        <a:pt x="7176" y="3687"/>
                      </a:lnTo>
                      <a:lnTo>
                        <a:pt x="6540" y="3702"/>
                      </a:lnTo>
                      <a:lnTo>
                        <a:pt x="30" y="540"/>
                      </a:lnTo>
                      <a:lnTo>
                        <a:pt x="231" y="45"/>
                      </a:lnTo>
                      <a:close/>
                      <a:moveTo>
                        <a:pt x="231" y="0"/>
                      </a:moveTo>
                      <a:cubicBezTo>
                        <a:pt x="216" y="0"/>
                        <a:pt x="216" y="0"/>
                        <a:pt x="216" y="15"/>
                      </a:cubicBezTo>
                      <a:lnTo>
                        <a:pt x="1" y="540"/>
                      </a:lnTo>
                      <a:cubicBezTo>
                        <a:pt x="1" y="540"/>
                        <a:pt x="1" y="558"/>
                        <a:pt x="16" y="558"/>
                      </a:cubicBezTo>
                      <a:lnTo>
                        <a:pt x="6540" y="3735"/>
                      </a:lnTo>
                      <a:lnTo>
                        <a:pt x="7176" y="3720"/>
                      </a:lnTo>
                      <a:lnTo>
                        <a:pt x="7191" y="3702"/>
                      </a:lnTo>
                      <a:lnTo>
                        <a:pt x="7548" y="3162"/>
                      </a:lnTo>
                      <a:lnTo>
                        <a:pt x="7548" y="3144"/>
                      </a:lnTo>
                      <a:lnTo>
                        <a:pt x="7113" y="2649"/>
                      </a:lnTo>
                      <a:lnTo>
                        <a:pt x="2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495;p28">
                  <a:extLst>
                    <a:ext uri="{FF2B5EF4-FFF2-40B4-BE49-F238E27FC236}">
                      <a16:creationId xmlns:a16="http://schemas.microsoft.com/office/drawing/2014/main" id="{19C3A7F9-E7F7-8D5D-AC90-2B8488D3E3BE}"/>
                    </a:ext>
                  </a:extLst>
                </p:cNvPr>
                <p:cNvSpPr/>
                <p:nvPr/>
              </p:nvSpPr>
              <p:spPr>
                <a:xfrm>
                  <a:off x="3924698" y="534120"/>
                  <a:ext cx="329148" cy="31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671" extrusionOk="0">
                      <a:moveTo>
                        <a:pt x="201" y="34"/>
                      </a:moveTo>
                      <a:lnTo>
                        <a:pt x="661" y="141"/>
                      </a:lnTo>
                      <a:lnTo>
                        <a:pt x="661" y="141"/>
                      </a:lnTo>
                      <a:lnTo>
                        <a:pt x="466" y="637"/>
                      </a:lnTo>
                      <a:lnTo>
                        <a:pt x="30" y="529"/>
                      </a:lnTo>
                      <a:lnTo>
                        <a:pt x="201" y="34"/>
                      </a:lnTo>
                      <a:close/>
                      <a:moveTo>
                        <a:pt x="201" y="1"/>
                      </a:moveTo>
                      <a:cubicBezTo>
                        <a:pt x="187" y="1"/>
                        <a:pt x="172" y="1"/>
                        <a:pt x="172" y="19"/>
                      </a:cubicBezTo>
                      <a:lnTo>
                        <a:pt x="1" y="529"/>
                      </a:lnTo>
                      <a:lnTo>
                        <a:pt x="1" y="544"/>
                      </a:lnTo>
                      <a:lnTo>
                        <a:pt x="15" y="559"/>
                      </a:lnTo>
                      <a:lnTo>
                        <a:pt x="466" y="670"/>
                      </a:lnTo>
                      <a:lnTo>
                        <a:pt x="480" y="670"/>
                      </a:lnTo>
                      <a:lnTo>
                        <a:pt x="696" y="142"/>
                      </a:lnTo>
                      <a:lnTo>
                        <a:pt x="696" y="127"/>
                      </a:lnTo>
                      <a:lnTo>
                        <a:pt x="681" y="112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96;p28">
                  <a:extLst>
                    <a:ext uri="{FF2B5EF4-FFF2-40B4-BE49-F238E27FC236}">
                      <a16:creationId xmlns:a16="http://schemas.microsoft.com/office/drawing/2014/main" id="{483A3F56-AED1-F59C-8057-48577E9F9A01}"/>
                    </a:ext>
                  </a:extLst>
                </p:cNvPr>
                <p:cNvSpPr/>
                <p:nvPr/>
              </p:nvSpPr>
              <p:spPr>
                <a:xfrm>
                  <a:off x="7343210" y="2048581"/>
                  <a:ext cx="527486" cy="38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" h="812" extrusionOk="0">
                      <a:moveTo>
                        <a:pt x="541" y="1"/>
                      </a:moveTo>
                      <a:cubicBezTo>
                        <a:pt x="521" y="1"/>
                        <a:pt x="501" y="2"/>
                        <a:pt x="480" y="4"/>
                      </a:cubicBezTo>
                      <a:cubicBezTo>
                        <a:pt x="45" y="49"/>
                        <a:pt x="0" y="763"/>
                        <a:pt x="0" y="763"/>
                      </a:cubicBezTo>
                      <a:cubicBezTo>
                        <a:pt x="0" y="763"/>
                        <a:pt x="588" y="811"/>
                        <a:pt x="1116" y="811"/>
                      </a:cubicBezTo>
                      <a:cubicBezTo>
                        <a:pt x="1084" y="440"/>
                        <a:pt x="928" y="1"/>
                        <a:pt x="5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97;p28">
                  <a:extLst>
                    <a:ext uri="{FF2B5EF4-FFF2-40B4-BE49-F238E27FC236}">
                      <a16:creationId xmlns:a16="http://schemas.microsoft.com/office/drawing/2014/main" id="{2802F999-FF67-0D1A-DC4E-71F7A2474FE7}"/>
                    </a:ext>
                  </a:extLst>
                </p:cNvPr>
                <p:cNvSpPr/>
                <p:nvPr/>
              </p:nvSpPr>
              <p:spPr>
                <a:xfrm>
                  <a:off x="4144288" y="681930"/>
                  <a:ext cx="3351924" cy="148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8" h="3148" extrusionOk="0">
                      <a:moveTo>
                        <a:pt x="730" y="0"/>
                      </a:moveTo>
                      <a:lnTo>
                        <a:pt x="1" y="324"/>
                      </a:lnTo>
                      <a:lnTo>
                        <a:pt x="15" y="357"/>
                      </a:lnTo>
                      <a:lnTo>
                        <a:pt x="730" y="45"/>
                      </a:lnTo>
                      <a:lnTo>
                        <a:pt x="1009" y="852"/>
                      </a:lnTo>
                      <a:lnTo>
                        <a:pt x="1038" y="852"/>
                      </a:lnTo>
                      <a:lnTo>
                        <a:pt x="1894" y="491"/>
                      </a:lnTo>
                      <a:lnTo>
                        <a:pt x="1894" y="491"/>
                      </a:lnTo>
                      <a:cubicBezTo>
                        <a:pt x="1910" y="540"/>
                        <a:pt x="1978" y="741"/>
                        <a:pt x="2046" y="945"/>
                      </a:cubicBezTo>
                      <a:cubicBezTo>
                        <a:pt x="2091" y="1068"/>
                        <a:pt x="2125" y="1194"/>
                        <a:pt x="2169" y="1287"/>
                      </a:cubicBezTo>
                      <a:cubicBezTo>
                        <a:pt x="2184" y="1332"/>
                        <a:pt x="2184" y="1362"/>
                        <a:pt x="2199" y="1395"/>
                      </a:cubicBezTo>
                      <a:cubicBezTo>
                        <a:pt x="2218" y="1410"/>
                        <a:pt x="2218" y="1425"/>
                        <a:pt x="2218" y="1425"/>
                      </a:cubicBezTo>
                      <a:lnTo>
                        <a:pt x="2218" y="1440"/>
                      </a:lnTo>
                      <a:lnTo>
                        <a:pt x="2262" y="1440"/>
                      </a:lnTo>
                      <a:cubicBezTo>
                        <a:pt x="2340" y="1425"/>
                        <a:pt x="2604" y="1317"/>
                        <a:pt x="2850" y="1209"/>
                      </a:cubicBezTo>
                      <a:lnTo>
                        <a:pt x="3294" y="1032"/>
                      </a:lnTo>
                      <a:lnTo>
                        <a:pt x="3720" y="2169"/>
                      </a:lnTo>
                      <a:cubicBezTo>
                        <a:pt x="3735" y="2169"/>
                        <a:pt x="3735" y="2184"/>
                        <a:pt x="3750" y="2184"/>
                      </a:cubicBezTo>
                      <a:lnTo>
                        <a:pt x="5115" y="1734"/>
                      </a:lnTo>
                      <a:lnTo>
                        <a:pt x="5718" y="3129"/>
                      </a:lnTo>
                      <a:lnTo>
                        <a:pt x="5718" y="3147"/>
                      </a:lnTo>
                      <a:lnTo>
                        <a:pt x="5733" y="3147"/>
                      </a:lnTo>
                      <a:lnTo>
                        <a:pt x="7098" y="2478"/>
                      </a:lnTo>
                      <a:lnTo>
                        <a:pt x="7083" y="2448"/>
                      </a:lnTo>
                      <a:lnTo>
                        <a:pt x="5733" y="3099"/>
                      </a:lnTo>
                      <a:lnTo>
                        <a:pt x="5145" y="1704"/>
                      </a:lnTo>
                      <a:cubicBezTo>
                        <a:pt x="5130" y="1689"/>
                        <a:pt x="5130" y="1689"/>
                        <a:pt x="5115" y="1689"/>
                      </a:cubicBezTo>
                      <a:lnTo>
                        <a:pt x="3750" y="2139"/>
                      </a:lnTo>
                      <a:lnTo>
                        <a:pt x="3315" y="1008"/>
                      </a:lnTo>
                      <a:lnTo>
                        <a:pt x="3315" y="990"/>
                      </a:lnTo>
                      <a:lnTo>
                        <a:pt x="3300" y="990"/>
                      </a:lnTo>
                      <a:cubicBezTo>
                        <a:pt x="3300" y="990"/>
                        <a:pt x="3240" y="1023"/>
                        <a:pt x="3129" y="1053"/>
                      </a:cubicBezTo>
                      <a:cubicBezTo>
                        <a:pt x="2991" y="1116"/>
                        <a:pt x="2775" y="1209"/>
                        <a:pt x="2590" y="1287"/>
                      </a:cubicBezTo>
                      <a:cubicBezTo>
                        <a:pt x="2497" y="1317"/>
                        <a:pt x="2418" y="1347"/>
                        <a:pt x="2355" y="1380"/>
                      </a:cubicBezTo>
                      <a:cubicBezTo>
                        <a:pt x="2325" y="1395"/>
                        <a:pt x="2292" y="1395"/>
                        <a:pt x="2277" y="1410"/>
                      </a:cubicBezTo>
                      <a:lnTo>
                        <a:pt x="2247" y="1410"/>
                      </a:lnTo>
                      <a:cubicBezTo>
                        <a:pt x="2218" y="1332"/>
                        <a:pt x="2139" y="1101"/>
                        <a:pt x="2061" y="882"/>
                      </a:cubicBezTo>
                      <a:cubicBezTo>
                        <a:pt x="2032" y="774"/>
                        <a:pt x="1998" y="666"/>
                        <a:pt x="1968" y="588"/>
                      </a:cubicBezTo>
                      <a:cubicBezTo>
                        <a:pt x="1939" y="510"/>
                        <a:pt x="1920" y="465"/>
                        <a:pt x="1920" y="465"/>
                      </a:cubicBezTo>
                      <a:lnTo>
                        <a:pt x="1920" y="450"/>
                      </a:lnTo>
                      <a:lnTo>
                        <a:pt x="1905" y="450"/>
                      </a:lnTo>
                      <a:lnTo>
                        <a:pt x="1038" y="822"/>
                      </a:lnTo>
                      <a:lnTo>
                        <a:pt x="759" y="15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98;p28">
                  <a:extLst>
                    <a:ext uri="{FF2B5EF4-FFF2-40B4-BE49-F238E27FC236}">
                      <a16:creationId xmlns:a16="http://schemas.microsoft.com/office/drawing/2014/main" id="{8C2EF8F4-7608-F689-C7A1-2AC6BE00777B}"/>
                    </a:ext>
                  </a:extLst>
                </p:cNvPr>
                <p:cNvSpPr/>
                <p:nvPr/>
              </p:nvSpPr>
              <p:spPr>
                <a:xfrm>
                  <a:off x="4239207" y="594094"/>
                  <a:ext cx="2993498" cy="1750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9" h="3706" extrusionOk="0">
                      <a:moveTo>
                        <a:pt x="30" y="0"/>
                      </a:moveTo>
                      <a:lnTo>
                        <a:pt x="0" y="15"/>
                      </a:lnTo>
                      <a:lnTo>
                        <a:pt x="265" y="774"/>
                      </a:lnTo>
                      <a:lnTo>
                        <a:pt x="294" y="774"/>
                      </a:lnTo>
                      <a:lnTo>
                        <a:pt x="1116" y="450"/>
                      </a:lnTo>
                      <a:lnTo>
                        <a:pt x="1410" y="1332"/>
                      </a:lnTo>
                      <a:lnTo>
                        <a:pt x="1425" y="1332"/>
                      </a:lnTo>
                      <a:lnTo>
                        <a:pt x="2340" y="930"/>
                      </a:lnTo>
                      <a:lnTo>
                        <a:pt x="2775" y="1983"/>
                      </a:lnTo>
                      <a:lnTo>
                        <a:pt x="2775" y="1998"/>
                      </a:lnTo>
                      <a:lnTo>
                        <a:pt x="2790" y="1998"/>
                      </a:lnTo>
                      <a:lnTo>
                        <a:pt x="3921" y="1533"/>
                      </a:lnTo>
                      <a:lnTo>
                        <a:pt x="4494" y="2820"/>
                      </a:lnTo>
                      <a:cubicBezTo>
                        <a:pt x="4494" y="2835"/>
                        <a:pt x="4494" y="2835"/>
                        <a:pt x="4509" y="2835"/>
                      </a:cubicBezTo>
                      <a:lnTo>
                        <a:pt x="5844" y="2277"/>
                      </a:lnTo>
                      <a:lnTo>
                        <a:pt x="6309" y="3705"/>
                      </a:lnTo>
                      <a:lnTo>
                        <a:pt x="6339" y="3705"/>
                      </a:lnTo>
                      <a:lnTo>
                        <a:pt x="5874" y="2247"/>
                      </a:lnTo>
                      <a:lnTo>
                        <a:pt x="5859" y="2232"/>
                      </a:lnTo>
                      <a:lnTo>
                        <a:pt x="5844" y="2232"/>
                      </a:lnTo>
                      <a:lnTo>
                        <a:pt x="4509" y="2790"/>
                      </a:lnTo>
                      <a:lnTo>
                        <a:pt x="3936" y="1503"/>
                      </a:lnTo>
                      <a:cubicBezTo>
                        <a:pt x="3936" y="1503"/>
                        <a:pt x="3929" y="1496"/>
                        <a:pt x="3925" y="1496"/>
                      </a:cubicBezTo>
                      <a:cubicBezTo>
                        <a:pt x="3923" y="1496"/>
                        <a:pt x="3921" y="1498"/>
                        <a:pt x="3921" y="1503"/>
                      </a:cubicBezTo>
                      <a:lnTo>
                        <a:pt x="2790" y="1968"/>
                      </a:lnTo>
                      <a:lnTo>
                        <a:pt x="2355" y="897"/>
                      </a:lnTo>
                      <a:lnTo>
                        <a:pt x="2355" y="882"/>
                      </a:lnTo>
                      <a:lnTo>
                        <a:pt x="2340" y="882"/>
                      </a:lnTo>
                      <a:lnTo>
                        <a:pt x="1440" y="1302"/>
                      </a:lnTo>
                      <a:lnTo>
                        <a:pt x="1131" y="417"/>
                      </a:lnTo>
                      <a:lnTo>
                        <a:pt x="1116" y="417"/>
                      </a:lnTo>
                      <a:lnTo>
                        <a:pt x="294" y="744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99;p28">
                  <a:extLst>
                    <a:ext uri="{FF2B5EF4-FFF2-40B4-BE49-F238E27FC236}">
                      <a16:creationId xmlns:a16="http://schemas.microsoft.com/office/drawing/2014/main" id="{AE515424-AFA3-23C2-083D-1EB4E8A3FA97}"/>
                    </a:ext>
                  </a:extLst>
                </p:cNvPr>
                <p:cNvSpPr/>
                <p:nvPr/>
              </p:nvSpPr>
              <p:spPr>
                <a:xfrm>
                  <a:off x="7123621" y="2350811"/>
                  <a:ext cx="980360" cy="871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846" extrusionOk="0">
                      <a:moveTo>
                        <a:pt x="0" y="0"/>
                      </a:moveTo>
                      <a:lnTo>
                        <a:pt x="0" y="1845"/>
                      </a:lnTo>
                      <a:lnTo>
                        <a:pt x="2076" y="1845"/>
                      </a:lnTo>
                      <a:lnTo>
                        <a:pt x="207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00;p28">
                  <a:extLst>
                    <a:ext uri="{FF2B5EF4-FFF2-40B4-BE49-F238E27FC236}">
                      <a16:creationId xmlns:a16="http://schemas.microsoft.com/office/drawing/2014/main" id="{B2B08178-8B66-3A9C-9FEF-2BE8D913B545}"/>
                    </a:ext>
                  </a:extLst>
                </p:cNvPr>
                <p:cNvSpPr/>
                <p:nvPr/>
              </p:nvSpPr>
              <p:spPr>
                <a:xfrm>
                  <a:off x="6404878" y="3222086"/>
                  <a:ext cx="2182198" cy="67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1" h="1425" extrusionOk="0">
                      <a:moveTo>
                        <a:pt x="1" y="0"/>
                      </a:moveTo>
                      <a:lnTo>
                        <a:pt x="1" y="1425"/>
                      </a:lnTo>
                      <a:lnTo>
                        <a:pt x="4621" y="1425"/>
                      </a:lnTo>
                      <a:lnTo>
                        <a:pt x="462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01;p28">
                  <a:extLst>
                    <a:ext uri="{FF2B5EF4-FFF2-40B4-BE49-F238E27FC236}">
                      <a16:creationId xmlns:a16="http://schemas.microsoft.com/office/drawing/2014/main" id="{82986713-87CA-A17A-0E47-BC88DFD3B457}"/>
                    </a:ext>
                  </a:extLst>
                </p:cNvPr>
                <p:cNvSpPr/>
                <p:nvPr/>
              </p:nvSpPr>
              <p:spPr>
                <a:xfrm>
                  <a:off x="7613801" y="2350811"/>
                  <a:ext cx="490180" cy="871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" h="1846" extrusionOk="0">
                      <a:moveTo>
                        <a:pt x="0" y="0"/>
                      </a:moveTo>
                      <a:lnTo>
                        <a:pt x="0" y="1845"/>
                      </a:lnTo>
                      <a:lnTo>
                        <a:pt x="1038" y="1845"/>
                      </a:lnTo>
                      <a:lnTo>
                        <a:pt x="10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02;p28">
                  <a:extLst>
                    <a:ext uri="{FF2B5EF4-FFF2-40B4-BE49-F238E27FC236}">
                      <a16:creationId xmlns:a16="http://schemas.microsoft.com/office/drawing/2014/main" id="{C00EE7D8-9EBA-3EBB-A441-30F46BA24CB9}"/>
                    </a:ext>
                  </a:extLst>
                </p:cNvPr>
                <p:cNvSpPr/>
                <p:nvPr/>
              </p:nvSpPr>
              <p:spPr>
                <a:xfrm>
                  <a:off x="7276153" y="2628014"/>
                  <a:ext cx="673407" cy="402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" h="853" extrusionOk="0">
                      <a:moveTo>
                        <a:pt x="1" y="1"/>
                      </a:moveTo>
                      <a:lnTo>
                        <a:pt x="1" y="853"/>
                      </a:lnTo>
                      <a:lnTo>
                        <a:pt x="1426" y="853"/>
                      </a:lnTo>
                      <a:lnTo>
                        <a:pt x="14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03;p28">
                  <a:extLst>
                    <a:ext uri="{FF2B5EF4-FFF2-40B4-BE49-F238E27FC236}">
                      <a16:creationId xmlns:a16="http://schemas.microsoft.com/office/drawing/2014/main" id="{EEA3DA2D-3A7B-E254-14A3-A0B0D07EB402}"/>
                    </a:ext>
                  </a:extLst>
                </p:cNvPr>
                <p:cNvSpPr/>
                <p:nvPr/>
              </p:nvSpPr>
              <p:spPr>
                <a:xfrm>
                  <a:off x="7613801" y="2628014"/>
                  <a:ext cx="335759" cy="402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853" extrusionOk="0">
                      <a:moveTo>
                        <a:pt x="0" y="1"/>
                      </a:moveTo>
                      <a:lnTo>
                        <a:pt x="0" y="853"/>
                      </a:lnTo>
                      <a:lnTo>
                        <a:pt x="711" y="853"/>
                      </a:lnTo>
                      <a:lnTo>
                        <a:pt x="71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04;p28">
                  <a:extLst>
                    <a:ext uri="{FF2B5EF4-FFF2-40B4-BE49-F238E27FC236}">
                      <a16:creationId xmlns:a16="http://schemas.microsoft.com/office/drawing/2014/main" id="{A3E2E12C-9F44-AC02-ED0A-AE722435042F}"/>
                    </a:ext>
                  </a:extLst>
                </p:cNvPr>
                <p:cNvSpPr/>
                <p:nvPr/>
              </p:nvSpPr>
              <p:spPr>
                <a:xfrm>
                  <a:off x="7327154" y="3222086"/>
                  <a:ext cx="1259923" cy="67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1425" extrusionOk="0">
                      <a:moveTo>
                        <a:pt x="1" y="0"/>
                      </a:moveTo>
                      <a:lnTo>
                        <a:pt x="1" y="1425"/>
                      </a:lnTo>
                      <a:lnTo>
                        <a:pt x="2668" y="1425"/>
                      </a:lnTo>
                      <a:lnTo>
                        <a:pt x="26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505;p28">
                  <a:extLst>
                    <a:ext uri="{FF2B5EF4-FFF2-40B4-BE49-F238E27FC236}">
                      <a16:creationId xmlns:a16="http://schemas.microsoft.com/office/drawing/2014/main" id="{5DA5601D-FB73-D630-D3F7-F0C82E7C7E50}"/>
                    </a:ext>
                  </a:extLst>
                </p:cNvPr>
                <p:cNvSpPr/>
                <p:nvPr/>
              </p:nvSpPr>
              <p:spPr>
                <a:xfrm>
                  <a:off x="3961532" y="783933"/>
                  <a:ext cx="278146" cy="1208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2560" extrusionOk="0">
                      <a:moveTo>
                        <a:pt x="45" y="0"/>
                      </a:moveTo>
                      <a:lnTo>
                        <a:pt x="1" y="15"/>
                      </a:lnTo>
                      <a:lnTo>
                        <a:pt x="187" y="2541"/>
                      </a:lnTo>
                      <a:cubicBezTo>
                        <a:pt x="187" y="2559"/>
                        <a:pt x="187" y="2559"/>
                        <a:pt x="202" y="2559"/>
                      </a:cubicBezTo>
                      <a:lnTo>
                        <a:pt x="402" y="2559"/>
                      </a:lnTo>
                      <a:cubicBezTo>
                        <a:pt x="417" y="2559"/>
                        <a:pt x="432" y="2559"/>
                        <a:pt x="432" y="2541"/>
                      </a:cubicBezTo>
                      <a:lnTo>
                        <a:pt x="588" y="216"/>
                      </a:lnTo>
                      <a:lnTo>
                        <a:pt x="540" y="216"/>
                      </a:lnTo>
                      <a:lnTo>
                        <a:pt x="388" y="2511"/>
                      </a:lnTo>
                      <a:lnTo>
                        <a:pt x="231" y="2511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506;p28">
                  <a:extLst>
                    <a:ext uri="{FF2B5EF4-FFF2-40B4-BE49-F238E27FC236}">
                      <a16:creationId xmlns:a16="http://schemas.microsoft.com/office/drawing/2014/main" id="{586FA007-D9F8-7CEA-E390-96E543FED16D}"/>
                    </a:ext>
                  </a:extLst>
                </p:cNvPr>
                <p:cNvSpPr/>
                <p:nvPr/>
              </p:nvSpPr>
              <p:spPr>
                <a:xfrm>
                  <a:off x="3982783" y="2225669"/>
                  <a:ext cx="242729" cy="330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700" extrusionOk="0">
                      <a:moveTo>
                        <a:pt x="157" y="1"/>
                      </a:moveTo>
                      <a:cubicBezTo>
                        <a:pt x="157" y="1"/>
                        <a:pt x="171" y="94"/>
                        <a:pt x="157" y="172"/>
                      </a:cubicBezTo>
                      <a:cubicBezTo>
                        <a:pt x="142" y="250"/>
                        <a:pt x="30" y="295"/>
                        <a:pt x="15" y="418"/>
                      </a:cubicBezTo>
                      <a:cubicBezTo>
                        <a:pt x="0" y="544"/>
                        <a:pt x="78" y="652"/>
                        <a:pt x="171" y="682"/>
                      </a:cubicBezTo>
                      <a:cubicBezTo>
                        <a:pt x="199" y="694"/>
                        <a:pt x="232" y="700"/>
                        <a:pt x="266" y="700"/>
                      </a:cubicBezTo>
                      <a:cubicBezTo>
                        <a:pt x="369" y="700"/>
                        <a:pt x="484" y="647"/>
                        <a:pt x="495" y="544"/>
                      </a:cubicBezTo>
                      <a:cubicBezTo>
                        <a:pt x="514" y="388"/>
                        <a:pt x="450" y="358"/>
                        <a:pt x="450" y="358"/>
                      </a:cubicBezTo>
                      <a:cubicBezTo>
                        <a:pt x="450" y="358"/>
                        <a:pt x="405" y="545"/>
                        <a:pt x="306" y="545"/>
                      </a:cubicBezTo>
                      <a:cubicBezTo>
                        <a:pt x="302" y="545"/>
                        <a:pt x="298" y="545"/>
                        <a:pt x="294" y="544"/>
                      </a:cubicBezTo>
                      <a:cubicBezTo>
                        <a:pt x="171" y="544"/>
                        <a:pt x="123" y="403"/>
                        <a:pt x="201" y="325"/>
                      </a:cubicBezTo>
                      <a:cubicBezTo>
                        <a:pt x="279" y="265"/>
                        <a:pt x="343" y="157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507;p28">
                  <a:extLst>
                    <a:ext uri="{FF2B5EF4-FFF2-40B4-BE49-F238E27FC236}">
                      <a16:creationId xmlns:a16="http://schemas.microsoft.com/office/drawing/2014/main" id="{3EA6C3CD-943E-9FB4-7076-EC1624E30905}"/>
                    </a:ext>
                  </a:extLst>
                </p:cNvPr>
                <p:cNvSpPr/>
                <p:nvPr/>
              </p:nvSpPr>
              <p:spPr>
                <a:xfrm>
                  <a:off x="3996950" y="1888493"/>
                  <a:ext cx="212978" cy="35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" h="760" extrusionOk="0">
                      <a:moveTo>
                        <a:pt x="0" y="1"/>
                      </a:moveTo>
                      <a:lnTo>
                        <a:pt x="34" y="760"/>
                      </a:lnTo>
                      <a:lnTo>
                        <a:pt x="420" y="760"/>
                      </a:lnTo>
                      <a:lnTo>
                        <a:pt x="45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508;p28">
                  <a:extLst>
                    <a:ext uri="{FF2B5EF4-FFF2-40B4-BE49-F238E27FC236}">
                      <a16:creationId xmlns:a16="http://schemas.microsoft.com/office/drawing/2014/main" id="{17A640A2-80CB-0289-E6BD-4A02781D33B8}"/>
                    </a:ext>
                  </a:extLst>
                </p:cNvPr>
                <p:cNvSpPr/>
                <p:nvPr/>
              </p:nvSpPr>
              <p:spPr>
                <a:xfrm>
                  <a:off x="3996950" y="1904549"/>
                  <a:ext cx="212978" cy="321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" h="681" extrusionOk="0">
                      <a:moveTo>
                        <a:pt x="450" y="0"/>
                      </a:moveTo>
                      <a:lnTo>
                        <a:pt x="0" y="153"/>
                      </a:lnTo>
                      <a:lnTo>
                        <a:pt x="19" y="339"/>
                      </a:lnTo>
                      <a:lnTo>
                        <a:pt x="435" y="201"/>
                      </a:lnTo>
                      <a:lnTo>
                        <a:pt x="450" y="0"/>
                      </a:lnTo>
                      <a:close/>
                      <a:moveTo>
                        <a:pt x="435" y="354"/>
                      </a:moveTo>
                      <a:lnTo>
                        <a:pt x="19" y="495"/>
                      </a:lnTo>
                      <a:lnTo>
                        <a:pt x="34" y="681"/>
                      </a:lnTo>
                      <a:lnTo>
                        <a:pt x="420" y="558"/>
                      </a:lnTo>
                      <a:lnTo>
                        <a:pt x="435" y="35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509;p28">
                <a:extLst>
                  <a:ext uri="{FF2B5EF4-FFF2-40B4-BE49-F238E27FC236}">
                    <a16:creationId xmlns:a16="http://schemas.microsoft.com/office/drawing/2014/main" id="{C0F4813E-EF93-70D5-7876-7216D3CAFA88}"/>
                  </a:ext>
                </a:extLst>
              </p:cNvPr>
              <p:cNvGrpSpPr/>
              <p:nvPr/>
            </p:nvGrpSpPr>
            <p:grpSpPr>
              <a:xfrm>
                <a:off x="315678" y="3322089"/>
                <a:ext cx="1064621" cy="524734"/>
                <a:chOff x="5770418" y="419971"/>
                <a:chExt cx="627651" cy="309358"/>
              </a:xfrm>
            </p:grpSpPr>
            <p:sp>
              <p:nvSpPr>
                <p:cNvPr id="21" name="Google Shape;510;p28">
                  <a:extLst>
                    <a:ext uri="{FF2B5EF4-FFF2-40B4-BE49-F238E27FC236}">
                      <a16:creationId xmlns:a16="http://schemas.microsoft.com/office/drawing/2014/main" id="{52C6854A-0662-9400-5036-D2D2B0976E52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511;p28">
                  <a:extLst>
                    <a:ext uri="{FF2B5EF4-FFF2-40B4-BE49-F238E27FC236}">
                      <a16:creationId xmlns:a16="http://schemas.microsoft.com/office/drawing/2014/main" id="{93164C12-EA6F-83CF-12FA-614C11086888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512;p28">
                  <a:extLst>
                    <a:ext uri="{FF2B5EF4-FFF2-40B4-BE49-F238E27FC236}">
                      <a16:creationId xmlns:a16="http://schemas.microsoft.com/office/drawing/2014/main" id="{2F1A2081-A467-85C9-2D57-9A1A45FEAD69}"/>
                    </a:ext>
                  </a:extLst>
                </p:cNvPr>
                <p:cNvSpPr/>
                <p:nvPr/>
              </p:nvSpPr>
              <p:spPr>
                <a:xfrm>
                  <a:off x="581841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84E75151-AF5E-EBF2-3C83-6E40FAE1AF2A}"/>
              </a:ext>
            </a:extLst>
          </p:cNvPr>
          <p:cNvSpPr txBox="1"/>
          <p:nvPr/>
        </p:nvSpPr>
        <p:spPr>
          <a:xfrm>
            <a:off x="10828116" y="7185346"/>
            <a:ext cx="728949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IS699 -  Information Systems Project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09BECC4-05AB-D56F-E867-43102049DD4C}"/>
              </a:ext>
            </a:extLst>
          </p:cNvPr>
          <p:cNvSpPr txBox="1"/>
          <p:nvPr/>
        </p:nvSpPr>
        <p:spPr>
          <a:xfrm>
            <a:off x="985976" y="4105682"/>
            <a:ext cx="1536518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Members: </a:t>
            </a:r>
            <a:r>
              <a:rPr lang="en-US" sz="4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Antariksh</a:t>
            </a:r>
            <a:r>
              <a:rPr lang="en-US" sz="4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Ramesh</a:t>
            </a:r>
          </a:p>
          <a:p>
            <a:r>
              <a:rPr lang="en-US" sz="4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 			 </a:t>
            </a:r>
            <a:r>
              <a:rPr lang="en-US" sz="4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Brunoo</a:t>
            </a:r>
            <a:r>
              <a:rPr lang="en-US" sz="4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Medaballimi</a:t>
            </a:r>
            <a:r>
              <a:rPr lang="en-US" sz="4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Bosco</a:t>
            </a:r>
          </a:p>
          <a:p>
            <a:r>
              <a:rPr lang="en-US" sz="4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 			 </a:t>
            </a:r>
            <a:r>
              <a:rPr lang="en-US" sz="4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Prithviraju</a:t>
            </a:r>
            <a:r>
              <a:rPr lang="en-US" sz="4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Venkataraman</a:t>
            </a:r>
          </a:p>
          <a:p>
            <a:r>
              <a:rPr lang="en-US" sz="4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 			 Rishitha Kandibyalla</a:t>
            </a:r>
          </a:p>
        </p:txBody>
      </p:sp>
      <p:pic>
        <p:nvPicPr>
          <p:cNvPr id="249" name="Picture 248" descr="A logo of a plane and a ship&#10;&#10;Description automatically generated">
            <a:extLst>
              <a:ext uri="{FF2B5EF4-FFF2-40B4-BE49-F238E27FC236}">
                <a16:creationId xmlns:a16="http://schemas.microsoft.com/office/drawing/2014/main" id="{AB78311D-A094-A481-853D-C10BA7C67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97651" y="54426"/>
            <a:ext cx="2415673" cy="2001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7"/>
          <p:cNvSpPr txBox="1"/>
          <p:nvPr/>
        </p:nvSpPr>
        <p:spPr>
          <a:xfrm>
            <a:off x="828001" y="637944"/>
            <a:ext cx="16958478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FLIGHT ANALYSIS RESULTS</a:t>
            </a:r>
            <a:endParaRPr dirty="0"/>
          </a:p>
        </p:txBody>
      </p:sp>
      <p:sp>
        <p:nvSpPr>
          <p:cNvPr id="447" name="Google Shape;447;p17"/>
          <p:cNvSpPr txBox="1"/>
          <p:nvPr/>
        </p:nvSpPr>
        <p:spPr>
          <a:xfrm>
            <a:off x="9307240" y="2402138"/>
            <a:ext cx="8383500" cy="805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 achieved an R² of 0.85, explaining 85% of the variability in arrival delays.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and distance were the most significant predictors.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Seasonal analysis confirmed that delays spike during winter months.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RNN-LSTM handles sequential dependencies better, making it ideal for datasets like flight delays where sequences (e.g., time of flight, preceding events) impact outcomes.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3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8" name="Google Shape;4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000" y="1973775"/>
            <a:ext cx="8010024" cy="75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of a plane and a ship&#10;&#10;Description automatically generated">
            <a:extLst>
              <a:ext uri="{FF2B5EF4-FFF2-40B4-BE49-F238E27FC236}">
                <a16:creationId xmlns:a16="http://schemas.microsoft.com/office/drawing/2014/main" id="{E5551CC0-C5D1-DCC0-F3B6-14A8E14E5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901" y="71638"/>
            <a:ext cx="2202123" cy="1824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424">
          <a:extLst>
            <a:ext uri="{FF2B5EF4-FFF2-40B4-BE49-F238E27FC236}">
              <a16:creationId xmlns:a16="http://schemas.microsoft.com/office/drawing/2014/main" id="{96A11BA1-188C-4B6C-A563-BA9E3724D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7">
            <a:extLst>
              <a:ext uri="{FF2B5EF4-FFF2-40B4-BE49-F238E27FC236}">
                <a16:creationId xmlns:a16="http://schemas.microsoft.com/office/drawing/2014/main" id="{DD2B291C-C0BB-8C88-CA1F-3D3A5266B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7">
            <a:extLst>
              <a:ext uri="{FF2B5EF4-FFF2-40B4-BE49-F238E27FC236}">
                <a16:creationId xmlns:a16="http://schemas.microsoft.com/office/drawing/2014/main" id="{6FDBBD95-96EE-9D2B-A094-E44E7688E070}"/>
              </a:ext>
            </a:extLst>
          </p:cNvPr>
          <p:cNvSpPr txBox="1"/>
          <p:nvPr/>
        </p:nvSpPr>
        <p:spPr>
          <a:xfrm>
            <a:off x="828001" y="637944"/>
            <a:ext cx="16958478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FLIGHT ANALYSIS RESULTS</a:t>
            </a:r>
            <a:endParaRPr dirty="0"/>
          </a:p>
        </p:txBody>
      </p:sp>
      <p:pic>
        <p:nvPicPr>
          <p:cNvPr id="2" name="Picture 1" descr="A logo of a plane and a ship&#10;&#10;Description automatically generated">
            <a:extLst>
              <a:ext uri="{FF2B5EF4-FFF2-40B4-BE49-F238E27FC236}">
                <a16:creationId xmlns:a16="http://schemas.microsoft.com/office/drawing/2014/main" id="{94D634F3-2D68-D792-D36F-DD5BFC1CB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901" y="71638"/>
            <a:ext cx="2202123" cy="1824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2EEFB1-89AA-7484-F2AB-9815C60F4E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827"/>
          <a:stretch/>
        </p:blipFill>
        <p:spPr>
          <a:xfrm>
            <a:off x="9031706" y="2387991"/>
            <a:ext cx="9256294" cy="7875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9F33F-8653-4E20-4FE2-06FFDDFB83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80" r="10955"/>
          <a:stretch/>
        </p:blipFill>
        <p:spPr>
          <a:xfrm>
            <a:off x="0" y="2387990"/>
            <a:ext cx="9031706" cy="79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98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342">
          <a:extLst>
            <a:ext uri="{FF2B5EF4-FFF2-40B4-BE49-F238E27FC236}">
              <a16:creationId xmlns:a16="http://schemas.microsoft.com/office/drawing/2014/main" id="{72385FBC-9A79-5B1B-CB05-014BD56C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5">
            <a:extLst>
              <a:ext uri="{FF2B5EF4-FFF2-40B4-BE49-F238E27FC236}">
                <a16:creationId xmlns:a16="http://schemas.microsoft.com/office/drawing/2014/main" id="{2ECFB443-44CD-A7C0-49C3-A4192D0BD6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7753" y="-159658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15">
            <a:extLst>
              <a:ext uri="{FF2B5EF4-FFF2-40B4-BE49-F238E27FC236}">
                <a16:creationId xmlns:a16="http://schemas.microsoft.com/office/drawing/2014/main" id="{570C49D8-6E1D-23E6-44C9-D4C39E901E3B}"/>
              </a:ext>
            </a:extLst>
          </p:cNvPr>
          <p:cNvGrpSpPr/>
          <p:nvPr/>
        </p:nvGrpSpPr>
        <p:grpSpPr>
          <a:xfrm>
            <a:off x="3270381" y="2116916"/>
            <a:ext cx="2276786" cy="2337959"/>
            <a:chOff x="0" y="-80429"/>
            <a:chExt cx="812800" cy="812800"/>
          </a:xfrm>
        </p:grpSpPr>
        <p:sp>
          <p:nvSpPr>
            <p:cNvPr id="361" name="Google Shape;361;p15">
              <a:extLst>
                <a:ext uri="{FF2B5EF4-FFF2-40B4-BE49-F238E27FC236}">
                  <a16:creationId xmlns:a16="http://schemas.microsoft.com/office/drawing/2014/main" id="{1C08B301-DE48-5E68-5C08-0F7B6358C164}"/>
                </a:ext>
              </a:extLst>
            </p:cNvPr>
            <p:cNvSpPr/>
            <p:nvPr/>
          </p:nvSpPr>
          <p:spPr>
            <a:xfrm>
              <a:off x="0" y="-8042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>
              <a:extLst>
                <a:ext uri="{FF2B5EF4-FFF2-40B4-BE49-F238E27FC236}">
                  <a16:creationId xmlns:a16="http://schemas.microsoft.com/office/drawing/2014/main" id="{9B30097D-39B9-D2ED-F217-97F859A036ED}"/>
                </a:ext>
              </a:extLst>
            </p:cNvPr>
            <p:cNvSpPr txBox="1"/>
            <p:nvPr/>
          </p:nvSpPr>
          <p:spPr>
            <a:xfrm>
              <a:off x="76200" y="-49352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TABULAR DATA</a:t>
              </a:r>
              <a:endParaRPr sz="25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grpSp>
        <p:nvGrpSpPr>
          <p:cNvPr id="363" name="Google Shape;363;p15">
            <a:extLst>
              <a:ext uri="{FF2B5EF4-FFF2-40B4-BE49-F238E27FC236}">
                <a16:creationId xmlns:a16="http://schemas.microsoft.com/office/drawing/2014/main" id="{BD5CF71A-F8A9-BA4F-71A6-D47C81274B1E}"/>
              </a:ext>
            </a:extLst>
          </p:cNvPr>
          <p:cNvGrpSpPr/>
          <p:nvPr/>
        </p:nvGrpSpPr>
        <p:grpSpPr>
          <a:xfrm>
            <a:off x="12181335" y="2025734"/>
            <a:ext cx="2719823" cy="2548018"/>
            <a:chOff x="-58681" y="-248445"/>
            <a:chExt cx="660400" cy="708025"/>
          </a:xfrm>
        </p:grpSpPr>
        <p:sp>
          <p:nvSpPr>
            <p:cNvPr id="364" name="Google Shape;364;p15">
              <a:extLst>
                <a:ext uri="{FF2B5EF4-FFF2-40B4-BE49-F238E27FC236}">
                  <a16:creationId xmlns:a16="http://schemas.microsoft.com/office/drawing/2014/main" id="{96E44C74-1DEA-9DDF-6B20-1D477E353F0E}"/>
                </a:ext>
              </a:extLst>
            </p:cNvPr>
            <p:cNvSpPr/>
            <p:nvPr/>
          </p:nvSpPr>
          <p:spPr>
            <a:xfrm>
              <a:off x="-58681" y="-248445"/>
              <a:ext cx="660400" cy="705849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>
              <a:extLst>
                <a:ext uri="{FF2B5EF4-FFF2-40B4-BE49-F238E27FC236}">
                  <a16:creationId xmlns:a16="http://schemas.microsoft.com/office/drawing/2014/main" id="{46DB1490-63F2-5D14-2DEF-65D2A512A120}"/>
                </a:ext>
              </a:extLst>
            </p:cNvPr>
            <p:cNvSpPr txBox="1"/>
            <p:nvPr/>
          </p:nvSpPr>
          <p:spPr>
            <a:xfrm>
              <a:off x="-58681" y="-24844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IMAGE </a:t>
              </a:r>
            </a:p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DATA</a:t>
              </a:r>
              <a:endParaRPr sz="25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368" name="Google Shape;368;p15">
            <a:extLst>
              <a:ext uri="{FF2B5EF4-FFF2-40B4-BE49-F238E27FC236}">
                <a16:creationId xmlns:a16="http://schemas.microsoft.com/office/drawing/2014/main" id="{1F4A1C1D-9935-8006-072E-848F0FBBC214}"/>
              </a:ext>
            </a:extLst>
          </p:cNvPr>
          <p:cNvSpPr txBox="1"/>
          <p:nvPr/>
        </p:nvSpPr>
        <p:spPr>
          <a:xfrm>
            <a:off x="1063416" y="701143"/>
            <a:ext cx="16195884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PORT DATASET OVERVIEW</a:t>
            </a:r>
            <a:endParaRPr sz="6000" dirty="0"/>
          </a:p>
        </p:txBody>
      </p:sp>
      <p:pic>
        <p:nvPicPr>
          <p:cNvPr id="4" name="Picture 3" descr="A logo of a plane and a ship&#10;&#10;Description automatically generated">
            <a:extLst>
              <a:ext uri="{FF2B5EF4-FFF2-40B4-BE49-F238E27FC236}">
                <a16:creationId xmlns:a16="http://schemas.microsoft.com/office/drawing/2014/main" id="{08347E3C-938D-7EBA-380F-FE44F1DAA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851"/>
            <a:ext cx="2415673" cy="2001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5D9DC2-050D-B353-8843-5629F683C5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66" r="23129"/>
          <a:stretch/>
        </p:blipFill>
        <p:spPr>
          <a:xfrm>
            <a:off x="0" y="4686223"/>
            <a:ext cx="8502316" cy="5600777"/>
          </a:xfrm>
          <a:prstGeom prst="rect">
            <a:avLst/>
          </a:prstGeom>
        </p:spPr>
      </p:pic>
      <p:pic>
        <p:nvPicPr>
          <p:cNvPr id="11" name="Picture 10" descr="A aerial view of a container ship&#10;&#10;Description automatically generated">
            <a:extLst>
              <a:ext uri="{FF2B5EF4-FFF2-40B4-BE49-F238E27FC236}">
                <a16:creationId xmlns:a16="http://schemas.microsoft.com/office/drawing/2014/main" id="{8600E0C6-0A98-0A79-79FD-6A8AF8A12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081" y="4686223"/>
            <a:ext cx="5245768" cy="5600776"/>
          </a:xfrm>
          <a:prstGeom prst="rect">
            <a:avLst/>
          </a:prstGeom>
        </p:spPr>
      </p:pic>
      <p:pic>
        <p:nvPicPr>
          <p:cNvPr id="13" name="Picture 12" descr="Aerial view of a port&#10;&#10;Description automatically generated">
            <a:extLst>
              <a:ext uri="{FF2B5EF4-FFF2-40B4-BE49-F238E27FC236}">
                <a16:creationId xmlns:a16="http://schemas.microsoft.com/office/drawing/2014/main" id="{D28E6BAD-D0F3-BCDC-7C02-9C74A218C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5849" y="4686223"/>
            <a:ext cx="4532151" cy="560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83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424">
          <a:extLst>
            <a:ext uri="{FF2B5EF4-FFF2-40B4-BE49-F238E27FC236}">
              <a16:creationId xmlns:a16="http://schemas.microsoft.com/office/drawing/2014/main" id="{E4532D61-B2E1-CC34-F5ED-602961EF5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7">
            <a:extLst>
              <a:ext uri="{FF2B5EF4-FFF2-40B4-BE49-F238E27FC236}">
                <a16:creationId xmlns:a16="http://schemas.microsoft.com/office/drawing/2014/main" id="{647C1ABF-45F2-B450-9600-847FC43C41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7">
            <a:extLst>
              <a:ext uri="{FF2B5EF4-FFF2-40B4-BE49-F238E27FC236}">
                <a16:creationId xmlns:a16="http://schemas.microsoft.com/office/drawing/2014/main" id="{08F94A0B-EDB5-E643-6990-9D9737F56859}"/>
              </a:ext>
            </a:extLst>
          </p:cNvPr>
          <p:cNvSpPr txBox="1"/>
          <p:nvPr/>
        </p:nvSpPr>
        <p:spPr>
          <a:xfrm>
            <a:off x="828001" y="637944"/>
            <a:ext cx="16958478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PORT ANALYSIS RESULTS</a:t>
            </a:r>
            <a:endParaRPr dirty="0"/>
          </a:p>
        </p:txBody>
      </p:sp>
      <p:sp>
        <p:nvSpPr>
          <p:cNvPr id="447" name="Google Shape;447;p17">
            <a:extLst>
              <a:ext uri="{FF2B5EF4-FFF2-40B4-BE49-F238E27FC236}">
                <a16:creationId xmlns:a16="http://schemas.microsoft.com/office/drawing/2014/main" id="{F8B0D8CF-E197-8E6A-A37F-751A94463969}"/>
              </a:ext>
            </a:extLst>
          </p:cNvPr>
          <p:cNvSpPr txBox="1"/>
          <p:nvPr/>
        </p:nvSpPr>
        <p:spPr>
          <a:xfrm>
            <a:off x="9307240" y="3380706"/>
            <a:ext cx="8383500" cy="495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Regression models explained 80% of the variance in cargo volumes.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Hybrid models (tabular + image data) outperformed standalone models in predicting congestion.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Seasonal trends showed peak cargo volumes in Q3, requiring better resource allocation.</a:t>
            </a:r>
            <a:endParaRPr lang="en-US" sz="35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oogle Shape;4018;p33">
            <a:extLst>
              <a:ext uri="{FF2B5EF4-FFF2-40B4-BE49-F238E27FC236}">
                <a16:creationId xmlns:a16="http://schemas.microsoft.com/office/drawing/2014/main" id="{6683C73E-EAB8-ECFB-8F0E-6AE490533043}"/>
              </a:ext>
            </a:extLst>
          </p:cNvPr>
          <p:cNvGrpSpPr/>
          <p:nvPr/>
        </p:nvGrpSpPr>
        <p:grpSpPr>
          <a:xfrm flipH="1">
            <a:off x="828001" y="2899443"/>
            <a:ext cx="7475621" cy="5506620"/>
            <a:chOff x="3764875" y="403225"/>
            <a:chExt cx="2514675" cy="1541725"/>
          </a:xfrm>
        </p:grpSpPr>
        <p:sp>
          <p:nvSpPr>
            <p:cNvPr id="5" name="Google Shape;4019;p33">
              <a:extLst>
                <a:ext uri="{FF2B5EF4-FFF2-40B4-BE49-F238E27FC236}">
                  <a16:creationId xmlns:a16="http://schemas.microsoft.com/office/drawing/2014/main" id="{6396F211-D7A6-B7FA-67EB-B77E3587CA7E}"/>
                </a:ext>
              </a:extLst>
            </p:cNvPr>
            <p:cNvSpPr/>
            <p:nvPr/>
          </p:nvSpPr>
          <p:spPr>
            <a:xfrm>
              <a:off x="4170025" y="1682725"/>
              <a:ext cx="49300" cy="88750"/>
            </a:xfrm>
            <a:custGeom>
              <a:avLst/>
              <a:gdLst/>
              <a:ahLst/>
              <a:cxnLst/>
              <a:rect l="l" t="t" r="r" b="b"/>
              <a:pathLst>
                <a:path w="1972" h="3550" extrusionOk="0">
                  <a:moveTo>
                    <a:pt x="0" y="0"/>
                  </a:moveTo>
                  <a:lnTo>
                    <a:pt x="0" y="3549"/>
                  </a:lnTo>
                  <a:lnTo>
                    <a:pt x="1972" y="3549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20;p33">
              <a:extLst>
                <a:ext uri="{FF2B5EF4-FFF2-40B4-BE49-F238E27FC236}">
                  <a16:creationId xmlns:a16="http://schemas.microsoft.com/office/drawing/2014/main" id="{762D3AC3-6664-FF24-9EE6-2696A1FD450C}"/>
                </a:ext>
              </a:extLst>
            </p:cNvPr>
            <p:cNvSpPr/>
            <p:nvPr/>
          </p:nvSpPr>
          <p:spPr>
            <a:xfrm>
              <a:off x="5385450" y="403225"/>
              <a:ext cx="5450" cy="123725"/>
            </a:xfrm>
            <a:custGeom>
              <a:avLst/>
              <a:gdLst/>
              <a:ahLst/>
              <a:cxnLst/>
              <a:rect l="l" t="t" r="r" b="b"/>
              <a:pathLst>
                <a:path w="218" h="4949" extrusionOk="0">
                  <a:moveTo>
                    <a:pt x="0" y="1"/>
                  </a:moveTo>
                  <a:lnTo>
                    <a:pt x="0" y="4949"/>
                  </a:lnTo>
                  <a:lnTo>
                    <a:pt x="217" y="494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21;p33">
              <a:extLst>
                <a:ext uri="{FF2B5EF4-FFF2-40B4-BE49-F238E27FC236}">
                  <a16:creationId xmlns:a16="http://schemas.microsoft.com/office/drawing/2014/main" id="{B9941AA6-50CD-AD0C-881D-0AC29C5ADF6F}"/>
                </a:ext>
              </a:extLst>
            </p:cNvPr>
            <p:cNvSpPr/>
            <p:nvPr/>
          </p:nvSpPr>
          <p:spPr>
            <a:xfrm>
              <a:off x="4805825" y="1055800"/>
              <a:ext cx="184850" cy="61625"/>
            </a:xfrm>
            <a:custGeom>
              <a:avLst/>
              <a:gdLst/>
              <a:ahLst/>
              <a:cxnLst/>
              <a:rect l="l" t="t" r="r" b="b"/>
              <a:pathLst>
                <a:path w="7394" h="2465" extrusionOk="0">
                  <a:moveTo>
                    <a:pt x="2386" y="0"/>
                  </a:moveTo>
                  <a:lnTo>
                    <a:pt x="0" y="2208"/>
                  </a:lnTo>
                  <a:lnTo>
                    <a:pt x="79" y="2307"/>
                  </a:lnTo>
                  <a:lnTo>
                    <a:pt x="2445" y="118"/>
                  </a:lnTo>
                  <a:lnTo>
                    <a:pt x="4988" y="118"/>
                  </a:lnTo>
                  <a:lnTo>
                    <a:pt x="7295" y="2464"/>
                  </a:lnTo>
                  <a:lnTo>
                    <a:pt x="7394" y="2386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22;p33">
              <a:extLst>
                <a:ext uri="{FF2B5EF4-FFF2-40B4-BE49-F238E27FC236}">
                  <a16:creationId xmlns:a16="http://schemas.microsoft.com/office/drawing/2014/main" id="{E23CCF4A-76AD-842C-8F50-A6DAD88C3280}"/>
                </a:ext>
              </a:extLst>
            </p:cNvPr>
            <p:cNvSpPr/>
            <p:nvPr/>
          </p:nvSpPr>
          <p:spPr>
            <a:xfrm>
              <a:off x="4805825" y="1093950"/>
              <a:ext cx="183875" cy="40225"/>
            </a:xfrm>
            <a:custGeom>
              <a:avLst/>
              <a:gdLst/>
              <a:ahLst/>
              <a:cxnLst/>
              <a:rect l="l" t="t" r="r" b="b"/>
              <a:pathLst>
                <a:path w="7355" h="1609" extrusionOk="0">
                  <a:moveTo>
                    <a:pt x="3669" y="0"/>
                  </a:moveTo>
                  <a:cubicBezTo>
                    <a:pt x="3243" y="0"/>
                    <a:pt x="2713" y="90"/>
                    <a:pt x="2090" y="367"/>
                  </a:cubicBezTo>
                  <a:cubicBezTo>
                    <a:pt x="1964" y="311"/>
                    <a:pt x="1784" y="284"/>
                    <a:pt x="1580" y="284"/>
                  </a:cubicBezTo>
                  <a:cubicBezTo>
                    <a:pt x="990" y="284"/>
                    <a:pt x="206" y="513"/>
                    <a:pt x="0" y="938"/>
                  </a:cubicBezTo>
                  <a:lnTo>
                    <a:pt x="4614" y="1609"/>
                  </a:lnTo>
                  <a:lnTo>
                    <a:pt x="7354" y="919"/>
                  </a:lnTo>
                  <a:cubicBezTo>
                    <a:pt x="7223" y="627"/>
                    <a:pt x="6457" y="56"/>
                    <a:pt x="5684" y="56"/>
                  </a:cubicBezTo>
                  <a:cubicBezTo>
                    <a:pt x="5411" y="56"/>
                    <a:pt x="5137" y="127"/>
                    <a:pt x="4890" y="308"/>
                  </a:cubicBezTo>
                  <a:cubicBezTo>
                    <a:pt x="4890" y="308"/>
                    <a:pt x="4458" y="0"/>
                    <a:pt x="3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23;p33">
              <a:extLst>
                <a:ext uri="{FF2B5EF4-FFF2-40B4-BE49-F238E27FC236}">
                  <a16:creationId xmlns:a16="http://schemas.microsoft.com/office/drawing/2014/main" id="{9653468E-A9F8-2AE8-FE70-6499AE802CAA}"/>
                </a:ext>
              </a:extLst>
            </p:cNvPr>
            <p:cNvSpPr/>
            <p:nvPr/>
          </p:nvSpPr>
          <p:spPr>
            <a:xfrm>
              <a:off x="4805325" y="1098175"/>
              <a:ext cx="183375" cy="35525"/>
            </a:xfrm>
            <a:custGeom>
              <a:avLst/>
              <a:gdLst/>
              <a:ahLst/>
              <a:cxnLst/>
              <a:rect l="l" t="t" r="r" b="b"/>
              <a:pathLst>
                <a:path w="7335" h="1421" extrusionOk="0">
                  <a:moveTo>
                    <a:pt x="4693" y="1"/>
                  </a:moveTo>
                  <a:cubicBezTo>
                    <a:pt x="4575" y="217"/>
                    <a:pt x="4082" y="375"/>
                    <a:pt x="3510" y="375"/>
                  </a:cubicBezTo>
                  <a:cubicBezTo>
                    <a:pt x="2997" y="375"/>
                    <a:pt x="2564" y="217"/>
                    <a:pt x="2386" y="40"/>
                  </a:cubicBezTo>
                  <a:cubicBezTo>
                    <a:pt x="2288" y="79"/>
                    <a:pt x="2209" y="119"/>
                    <a:pt x="2110" y="178"/>
                  </a:cubicBezTo>
                  <a:cubicBezTo>
                    <a:pt x="2091" y="178"/>
                    <a:pt x="2071" y="139"/>
                    <a:pt x="2012" y="139"/>
                  </a:cubicBezTo>
                  <a:cubicBezTo>
                    <a:pt x="2012" y="434"/>
                    <a:pt x="1617" y="671"/>
                    <a:pt x="1125" y="671"/>
                  </a:cubicBezTo>
                  <a:cubicBezTo>
                    <a:pt x="809" y="671"/>
                    <a:pt x="533" y="572"/>
                    <a:pt x="356" y="415"/>
                  </a:cubicBezTo>
                  <a:cubicBezTo>
                    <a:pt x="198" y="513"/>
                    <a:pt x="60" y="612"/>
                    <a:pt x="1" y="769"/>
                  </a:cubicBezTo>
                  <a:lnTo>
                    <a:pt x="4594" y="1420"/>
                  </a:lnTo>
                  <a:lnTo>
                    <a:pt x="7335" y="730"/>
                  </a:lnTo>
                  <a:cubicBezTo>
                    <a:pt x="7295" y="572"/>
                    <a:pt x="7098" y="375"/>
                    <a:pt x="6783" y="198"/>
                  </a:cubicBezTo>
                  <a:cubicBezTo>
                    <a:pt x="6605" y="375"/>
                    <a:pt x="6310" y="474"/>
                    <a:pt x="5974" y="474"/>
                  </a:cubicBezTo>
                  <a:cubicBezTo>
                    <a:pt x="5541" y="474"/>
                    <a:pt x="5166" y="277"/>
                    <a:pt x="5068" y="20"/>
                  </a:cubicBezTo>
                  <a:cubicBezTo>
                    <a:pt x="5028" y="40"/>
                    <a:pt x="4949" y="99"/>
                    <a:pt x="4890" y="119"/>
                  </a:cubicBezTo>
                  <a:cubicBezTo>
                    <a:pt x="4890" y="119"/>
                    <a:pt x="4831" y="79"/>
                    <a:pt x="4693" y="1"/>
                  </a:cubicBez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24;p33">
              <a:extLst>
                <a:ext uri="{FF2B5EF4-FFF2-40B4-BE49-F238E27FC236}">
                  <a16:creationId xmlns:a16="http://schemas.microsoft.com/office/drawing/2014/main" id="{37FBCD57-BC39-C550-1F64-4A4E1ABD06E3}"/>
                </a:ext>
              </a:extLst>
            </p:cNvPr>
            <p:cNvSpPr/>
            <p:nvPr/>
          </p:nvSpPr>
          <p:spPr>
            <a:xfrm>
              <a:off x="5015300" y="1085350"/>
              <a:ext cx="103025" cy="159225"/>
            </a:xfrm>
            <a:custGeom>
              <a:avLst/>
              <a:gdLst/>
              <a:ahLst/>
              <a:cxnLst/>
              <a:rect l="l" t="t" r="r" b="b"/>
              <a:pathLst>
                <a:path w="4121" h="6369" extrusionOk="0">
                  <a:moveTo>
                    <a:pt x="1578" y="1"/>
                  </a:moveTo>
                  <a:cubicBezTo>
                    <a:pt x="1282" y="1"/>
                    <a:pt x="1006" y="198"/>
                    <a:pt x="907" y="494"/>
                  </a:cubicBezTo>
                  <a:cubicBezTo>
                    <a:pt x="316" y="2288"/>
                    <a:pt x="59" y="4259"/>
                    <a:pt x="0" y="6329"/>
                  </a:cubicBezTo>
                  <a:lnTo>
                    <a:pt x="1045" y="6369"/>
                  </a:lnTo>
                  <a:cubicBezTo>
                    <a:pt x="1085" y="4378"/>
                    <a:pt x="1164" y="2781"/>
                    <a:pt x="1656" y="1184"/>
                  </a:cubicBezTo>
                  <a:cubicBezTo>
                    <a:pt x="1696" y="987"/>
                    <a:pt x="1893" y="829"/>
                    <a:pt x="2149" y="829"/>
                  </a:cubicBezTo>
                  <a:lnTo>
                    <a:pt x="4121" y="829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5;p33">
              <a:extLst>
                <a:ext uri="{FF2B5EF4-FFF2-40B4-BE49-F238E27FC236}">
                  <a16:creationId xmlns:a16="http://schemas.microsoft.com/office/drawing/2014/main" id="{3CDEBFD4-3DA0-BF4F-C57C-78D5535C880A}"/>
                </a:ext>
              </a:extLst>
            </p:cNvPr>
            <p:cNvSpPr/>
            <p:nvPr/>
          </p:nvSpPr>
          <p:spPr>
            <a:xfrm>
              <a:off x="5019250" y="1085850"/>
              <a:ext cx="50775" cy="107975"/>
            </a:xfrm>
            <a:custGeom>
              <a:avLst/>
              <a:gdLst/>
              <a:ahLst/>
              <a:cxnLst/>
              <a:rect l="l" t="t" r="r" b="b"/>
              <a:pathLst>
                <a:path w="2031" h="4319" extrusionOk="0">
                  <a:moveTo>
                    <a:pt x="1400" y="1"/>
                  </a:moveTo>
                  <a:cubicBezTo>
                    <a:pt x="1104" y="1"/>
                    <a:pt x="828" y="198"/>
                    <a:pt x="729" y="494"/>
                  </a:cubicBezTo>
                  <a:cubicBezTo>
                    <a:pt x="394" y="1578"/>
                    <a:pt x="138" y="2721"/>
                    <a:pt x="0" y="3904"/>
                  </a:cubicBezTo>
                  <a:cubicBezTo>
                    <a:pt x="197" y="4161"/>
                    <a:pt x="414" y="4318"/>
                    <a:pt x="631" y="4318"/>
                  </a:cubicBezTo>
                  <a:cubicBezTo>
                    <a:pt x="729" y="4318"/>
                    <a:pt x="828" y="4299"/>
                    <a:pt x="927" y="4220"/>
                  </a:cubicBezTo>
                  <a:cubicBezTo>
                    <a:pt x="1006" y="3155"/>
                    <a:pt x="1144" y="2169"/>
                    <a:pt x="1479" y="1184"/>
                  </a:cubicBezTo>
                  <a:cubicBezTo>
                    <a:pt x="1538" y="967"/>
                    <a:pt x="1735" y="829"/>
                    <a:pt x="1972" y="829"/>
                  </a:cubicBezTo>
                  <a:lnTo>
                    <a:pt x="2011" y="829"/>
                  </a:lnTo>
                  <a:lnTo>
                    <a:pt x="2011" y="513"/>
                  </a:lnTo>
                  <a:cubicBezTo>
                    <a:pt x="2031" y="356"/>
                    <a:pt x="2031" y="178"/>
                    <a:pt x="2011" y="1"/>
                  </a:cubicBez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6;p33">
              <a:extLst>
                <a:ext uri="{FF2B5EF4-FFF2-40B4-BE49-F238E27FC236}">
                  <a16:creationId xmlns:a16="http://schemas.microsoft.com/office/drawing/2014/main" id="{CD5B84C1-0EE6-E64B-F1F1-6B1CC4FC13E6}"/>
                </a:ext>
              </a:extLst>
            </p:cNvPr>
            <p:cNvSpPr/>
            <p:nvPr/>
          </p:nvSpPr>
          <p:spPr>
            <a:xfrm>
              <a:off x="5078875" y="1075000"/>
              <a:ext cx="30100" cy="43400"/>
            </a:xfrm>
            <a:custGeom>
              <a:avLst/>
              <a:gdLst/>
              <a:ahLst/>
              <a:cxnLst/>
              <a:rect l="l" t="t" r="r" b="b"/>
              <a:pathLst>
                <a:path w="1204" h="1736" extrusionOk="0">
                  <a:moveTo>
                    <a:pt x="375" y="1"/>
                  </a:moveTo>
                  <a:cubicBezTo>
                    <a:pt x="198" y="1"/>
                    <a:pt x="40" y="119"/>
                    <a:pt x="40" y="297"/>
                  </a:cubicBezTo>
                  <a:lnTo>
                    <a:pt x="1" y="1401"/>
                  </a:lnTo>
                  <a:cubicBezTo>
                    <a:pt x="1" y="1558"/>
                    <a:pt x="139" y="1736"/>
                    <a:pt x="316" y="1736"/>
                  </a:cubicBezTo>
                  <a:lnTo>
                    <a:pt x="829" y="1736"/>
                  </a:lnTo>
                  <a:cubicBezTo>
                    <a:pt x="1006" y="1736"/>
                    <a:pt x="1144" y="1618"/>
                    <a:pt x="1144" y="1440"/>
                  </a:cubicBezTo>
                  <a:lnTo>
                    <a:pt x="1203" y="336"/>
                  </a:lnTo>
                  <a:cubicBezTo>
                    <a:pt x="1203" y="139"/>
                    <a:pt x="1065" y="1"/>
                    <a:pt x="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7;p33">
              <a:extLst>
                <a:ext uri="{FF2B5EF4-FFF2-40B4-BE49-F238E27FC236}">
                  <a16:creationId xmlns:a16="http://schemas.microsoft.com/office/drawing/2014/main" id="{A357617A-C90F-0718-4F8F-788994F40CD3}"/>
                </a:ext>
              </a:extLst>
            </p:cNvPr>
            <p:cNvSpPr/>
            <p:nvPr/>
          </p:nvSpPr>
          <p:spPr>
            <a:xfrm>
              <a:off x="5388900" y="469775"/>
              <a:ext cx="117325" cy="268625"/>
            </a:xfrm>
            <a:custGeom>
              <a:avLst/>
              <a:gdLst/>
              <a:ahLst/>
              <a:cxnLst/>
              <a:rect l="l" t="t" r="r" b="b"/>
              <a:pathLst>
                <a:path w="4693" h="10745" extrusionOk="0">
                  <a:moveTo>
                    <a:pt x="0" y="0"/>
                  </a:moveTo>
                  <a:lnTo>
                    <a:pt x="0" y="10567"/>
                  </a:lnTo>
                  <a:lnTo>
                    <a:pt x="4692" y="1074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8;p33">
              <a:extLst>
                <a:ext uri="{FF2B5EF4-FFF2-40B4-BE49-F238E27FC236}">
                  <a16:creationId xmlns:a16="http://schemas.microsoft.com/office/drawing/2014/main" id="{A6885411-182D-BE7E-98B1-EA8927743992}"/>
                </a:ext>
              </a:extLst>
            </p:cNvPr>
            <p:cNvSpPr/>
            <p:nvPr/>
          </p:nvSpPr>
          <p:spPr>
            <a:xfrm>
              <a:off x="5388900" y="530375"/>
              <a:ext cx="47825" cy="35525"/>
            </a:xfrm>
            <a:custGeom>
              <a:avLst/>
              <a:gdLst/>
              <a:ahLst/>
              <a:cxnLst/>
              <a:rect l="l" t="t" r="r" b="b"/>
              <a:pathLst>
                <a:path w="1913" h="1421" extrusionOk="0">
                  <a:moveTo>
                    <a:pt x="1538" y="1"/>
                  </a:moveTo>
                  <a:lnTo>
                    <a:pt x="0" y="40"/>
                  </a:lnTo>
                  <a:lnTo>
                    <a:pt x="0" y="1420"/>
                  </a:lnTo>
                  <a:lnTo>
                    <a:pt x="1913" y="1006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29;p33">
              <a:extLst>
                <a:ext uri="{FF2B5EF4-FFF2-40B4-BE49-F238E27FC236}">
                  <a16:creationId xmlns:a16="http://schemas.microsoft.com/office/drawing/2014/main" id="{4106FA20-D167-DB75-64B8-AFD15DEC1A66}"/>
                </a:ext>
              </a:extLst>
            </p:cNvPr>
            <p:cNvSpPr/>
            <p:nvPr/>
          </p:nvSpPr>
          <p:spPr>
            <a:xfrm>
              <a:off x="5388900" y="614175"/>
              <a:ext cx="79375" cy="44375"/>
            </a:xfrm>
            <a:custGeom>
              <a:avLst/>
              <a:gdLst/>
              <a:ahLst/>
              <a:cxnLst/>
              <a:rect l="l" t="t" r="r" b="b"/>
              <a:pathLst>
                <a:path w="3175" h="1775" extrusionOk="0">
                  <a:moveTo>
                    <a:pt x="0" y="0"/>
                  </a:moveTo>
                  <a:lnTo>
                    <a:pt x="0" y="1775"/>
                  </a:lnTo>
                  <a:lnTo>
                    <a:pt x="3174" y="947"/>
                  </a:lnTo>
                  <a:lnTo>
                    <a:pt x="2879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30;p33">
              <a:extLst>
                <a:ext uri="{FF2B5EF4-FFF2-40B4-BE49-F238E27FC236}">
                  <a16:creationId xmlns:a16="http://schemas.microsoft.com/office/drawing/2014/main" id="{FFC37E44-A3FA-8FB8-0377-3E499F4582F0}"/>
                </a:ext>
              </a:extLst>
            </p:cNvPr>
            <p:cNvSpPr/>
            <p:nvPr/>
          </p:nvSpPr>
          <p:spPr>
            <a:xfrm>
              <a:off x="5278000" y="708800"/>
              <a:ext cx="66550" cy="38475"/>
            </a:xfrm>
            <a:custGeom>
              <a:avLst/>
              <a:gdLst/>
              <a:ahLst/>
              <a:cxnLst/>
              <a:rect l="l" t="t" r="r" b="b"/>
              <a:pathLst>
                <a:path w="2662" h="1539" extrusionOk="0">
                  <a:moveTo>
                    <a:pt x="493" y="1"/>
                  </a:moveTo>
                  <a:lnTo>
                    <a:pt x="0" y="1539"/>
                  </a:lnTo>
                  <a:lnTo>
                    <a:pt x="2662" y="1539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31;p33">
              <a:extLst>
                <a:ext uri="{FF2B5EF4-FFF2-40B4-BE49-F238E27FC236}">
                  <a16:creationId xmlns:a16="http://schemas.microsoft.com/office/drawing/2014/main" id="{403EEE43-267A-C1B5-749A-760E21BA6E9E}"/>
                </a:ext>
              </a:extLst>
            </p:cNvPr>
            <p:cNvSpPr/>
            <p:nvPr/>
          </p:nvSpPr>
          <p:spPr>
            <a:xfrm>
              <a:off x="4539175" y="1246050"/>
              <a:ext cx="37000" cy="48325"/>
            </a:xfrm>
            <a:custGeom>
              <a:avLst/>
              <a:gdLst/>
              <a:ahLst/>
              <a:cxnLst/>
              <a:rect l="l" t="t" r="r" b="b"/>
              <a:pathLst>
                <a:path w="1480" h="1933" extrusionOk="0">
                  <a:moveTo>
                    <a:pt x="730" y="0"/>
                  </a:moveTo>
                  <a:cubicBezTo>
                    <a:pt x="336" y="20"/>
                    <a:pt x="1" y="453"/>
                    <a:pt x="1" y="966"/>
                  </a:cubicBezTo>
                  <a:cubicBezTo>
                    <a:pt x="1" y="1479"/>
                    <a:pt x="316" y="1932"/>
                    <a:pt x="730" y="1932"/>
                  </a:cubicBezTo>
                  <a:cubicBezTo>
                    <a:pt x="1164" y="1932"/>
                    <a:pt x="1479" y="1498"/>
                    <a:pt x="1479" y="966"/>
                  </a:cubicBezTo>
                  <a:cubicBezTo>
                    <a:pt x="1479" y="453"/>
                    <a:pt x="1164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32;p33">
              <a:extLst>
                <a:ext uri="{FF2B5EF4-FFF2-40B4-BE49-F238E27FC236}">
                  <a16:creationId xmlns:a16="http://schemas.microsoft.com/office/drawing/2014/main" id="{E6A38B3C-690A-177D-28F7-D3BBC81B72C4}"/>
                </a:ext>
              </a:extLst>
            </p:cNvPr>
            <p:cNvSpPr/>
            <p:nvPr/>
          </p:nvSpPr>
          <p:spPr>
            <a:xfrm>
              <a:off x="4545100" y="1250475"/>
              <a:ext cx="31075" cy="39450"/>
            </a:xfrm>
            <a:custGeom>
              <a:avLst/>
              <a:gdLst/>
              <a:ahLst/>
              <a:cxnLst/>
              <a:rect l="l" t="t" r="r" b="b"/>
              <a:pathLst>
                <a:path w="1243" h="1578" extrusionOk="0">
                  <a:moveTo>
                    <a:pt x="631" y="0"/>
                  </a:moveTo>
                  <a:cubicBezTo>
                    <a:pt x="276" y="0"/>
                    <a:pt x="0" y="375"/>
                    <a:pt x="0" y="789"/>
                  </a:cubicBezTo>
                  <a:cubicBezTo>
                    <a:pt x="0" y="1223"/>
                    <a:pt x="276" y="1578"/>
                    <a:pt x="631" y="1578"/>
                  </a:cubicBezTo>
                  <a:cubicBezTo>
                    <a:pt x="966" y="1578"/>
                    <a:pt x="1242" y="1223"/>
                    <a:pt x="1242" y="789"/>
                  </a:cubicBezTo>
                  <a:cubicBezTo>
                    <a:pt x="1242" y="336"/>
                    <a:pt x="966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33;p33">
              <a:extLst>
                <a:ext uri="{FF2B5EF4-FFF2-40B4-BE49-F238E27FC236}">
                  <a16:creationId xmlns:a16="http://schemas.microsoft.com/office/drawing/2014/main" id="{482EACD0-002B-9816-E0C6-9C9209E3A7B9}"/>
                </a:ext>
              </a:extLst>
            </p:cNvPr>
            <p:cNvSpPr/>
            <p:nvPr/>
          </p:nvSpPr>
          <p:spPr>
            <a:xfrm>
              <a:off x="4547075" y="1251450"/>
              <a:ext cx="75425" cy="91225"/>
            </a:xfrm>
            <a:custGeom>
              <a:avLst/>
              <a:gdLst/>
              <a:ahLst/>
              <a:cxnLst/>
              <a:rect l="l" t="t" r="r" b="b"/>
              <a:pathLst>
                <a:path w="3017" h="3649" extrusionOk="0">
                  <a:moveTo>
                    <a:pt x="197" y="1"/>
                  </a:moveTo>
                  <a:lnTo>
                    <a:pt x="0" y="3589"/>
                  </a:lnTo>
                  <a:lnTo>
                    <a:pt x="3017" y="3648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4;p33">
              <a:extLst>
                <a:ext uri="{FF2B5EF4-FFF2-40B4-BE49-F238E27FC236}">
                  <a16:creationId xmlns:a16="http://schemas.microsoft.com/office/drawing/2014/main" id="{77230534-D9E7-A28A-CEA3-751E1CD22CD8}"/>
                </a:ext>
              </a:extLst>
            </p:cNvPr>
            <p:cNvSpPr/>
            <p:nvPr/>
          </p:nvSpPr>
          <p:spPr>
            <a:xfrm>
              <a:off x="4550025" y="1250975"/>
              <a:ext cx="71975" cy="91200"/>
            </a:xfrm>
            <a:custGeom>
              <a:avLst/>
              <a:gdLst/>
              <a:ahLst/>
              <a:cxnLst/>
              <a:rect l="l" t="t" r="r" b="b"/>
              <a:pathLst>
                <a:path w="2879" h="3648" extrusionOk="0">
                  <a:moveTo>
                    <a:pt x="79" y="0"/>
                  </a:moveTo>
                  <a:lnTo>
                    <a:pt x="0" y="1617"/>
                  </a:lnTo>
                  <a:cubicBezTo>
                    <a:pt x="79" y="1637"/>
                    <a:pt x="158" y="1656"/>
                    <a:pt x="257" y="1656"/>
                  </a:cubicBezTo>
                  <a:cubicBezTo>
                    <a:pt x="1518" y="1794"/>
                    <a:pt x="2445" y="2681"/>
                    <a:pt x="2327" y="3647"/>
                  </a:cubicBezTo>
                  <a:lnTo>
                    <a:pt x="2879" y="3647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35;p33">
              <a:extLst>
                <a:ext uri="{FF2B5EF4-FFF2-40B4-BE49-F238E27FC236}">
                  <a16:creationId xmlns:a16="http://schemas.microsoft.com/office/drawing/2014/main" id="{EF0FCC08-404F-D12D-DCE1-0BE903B9CF2B}"/>
                </a:ext>
              </a:extLst>
            </p:cNvPr>
            <p:cNvSpPr/>
            <p:nvPr/>
          </p:nvSpPr>
          <p:spPr>
            <a:xfrm>
              <a:off x="5360300" y="518075"/>
              <a:ext cx="128175" cy="20225"/>
            </a:xfrm>
            <a:custGeom>
              <a:avLst/>
              <a:gdLst/>
              <a:ahLst/>
              <a:cxnLst/>
              <a:rect l="l" t="t" r="r" b="b"/>
              <a:pathLst>
                <a:path w="5127" h="809" extrusionOk="0">
                  <a:moveTo>
                    <a:pt x="1" y="0"/>
                  </a:moveTo>
                  <a:lnTo>
                    <a:pt x="158" y="808"/>
                  </a:lnTo>
                  <a:lnTo>
                    <a:pt x="3825" y="808"/>
                  </a:lnTo>
                  <a:lnTo>
                    <a:pt x="5127" y="394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36;p33">
              <a:extLst>
                <a:ext uri="{FF2B5EF4-FFF2-40B4-BE49-F238E27FC236}">
                  <a16:creationId xmlns:a16="http://schemas.microsoft.com/office/drawing/2014/main" id="{F823782F-AB57-C633-527E-08D16E6E9000}"/>
                </a:ext>
              </a:extLst>
            </p:cNvPr>
            <p:cNvSpPr/>
            <p:nvPr/>
          </p:nvSpPr>
          <p:spPr>
            <a:xfrm>
              <a:off x="5347000" y="604800"/>
              <a:ext cx="178450" cy="20250"/>
            </a:xfrm>
            <a:custGeom>
              <a:avLst/>
              <a:gdLst/>
              <a:ahLst/>
              <a:cxnLst/>
              <a:rect l="l" t="t" r="r" b="b"/>
              <a:pathLst>
                <a:path w="7138" h="810" extrusionOk="0">
                  <a:moveTo>
                    <a:pt x="0" y="1"/>
                  </a:moveTo>
                  <a:lnTo>
                    <a:pt x="217" y="809"/>
                  </a:lnTo>
                  <a:lnTo>
                    <a:pt x="5343" y="809"/>
                  </a:lnTo>
                  <a:lnTo>
                    <a:pt x="7137" y="395"/>
                  </a:lnTo>
                  <a:lnTo>
                    <a:pt x="70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37;p33">
              <a:extLst>
                <a:ext uri="{FF2B5EF4-FFF2-40B4-BE49-F238E27FC236}">
                  <a16:creationId xmlns:a16="http://schemas.microsoft.com/office/drawing/2014/main" id="{006DCA71-8A1B-F13C-CBA1-028FED07785E}"/>
                </a:ext>
              </a:extLst>
            </p:cNvPr>
            <p:cNvSpPr/>
            <p:nvPr/>
          </p:nvSpPr>
          <p:spPr>
            <a:xfrm>
              <a:off x="5264700" y="644725"/>
              <a:ext cx="91200" cy="78900"/>
            </a:xfrm>
            <a:custGeom>
              <a:avLst/>
              <a:gdLst/>
              <a:ahLst/>
              <a:cxnLst/>
              <a:rect l="l" t="t" r="r" b="b"/>
              <a:pathLst>
                <a:path w="3648" h="3156" extrusionOk="0">
                  <a:moveTo>
                    <a:pt x="1834" y="1"/>
                  </a:moveTo>
                  <a:cubicBezTo>
                    <a:pt x="828" y="1"/>
                    <a:pt x="0" y="809"/>
                    <a:pt x="0" y="1834"/>
                  </a:cubicBezTo>
                  <a:cubicBezTo>
                    <a:pt x="0" y="2347"/>
                    <a:pt x="237" y="2820"/>
                    <a:pt x="572" y="3155"/>
                  </a:cubicBezTo>
                  <a:lnTo>
                    <a:pt x="3056" y="3155"/>
                  </a:lnTo>
                  <a:cubicBezTo>
                    <a:pt x="3411" y="2820"/>
                    <a:pt x="3628" y="2347"/>
                    <a:pt x="3628" y="1834"/>
                  </a:cubicBezTo>
                  <a:cubicBezTo>
                    <a:pt x="3647" y="809"/>
                    <a:pt x="2839" y="1"/>
                    <a:pt x="1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38;p33">
              <a:extLst>
                <a:ext uri="{FF2B5EF4-FFF2-40B4-BE49-F238E27FC236}">
                  <a16:creationId xmlns:a16="http://schemas.microsoft.com/office/drawing/2014/main" id="{DEB4C392-FDA0-FAB6-70AF-A5234D547612}"/>
                </a:ext>
              </a:extLst>
            </p:cNvPr>
            <p:cNvSpPr/>
            <p:nvPr/>
          </p:nvSpPr>
          <p:spPr>
            <a:xfrm>
              <a:off x="4056650" y="1735950"/>
              <a:ext cx="174500" cy="9875"/>
            </a:xfrm>
            <a:custGeom>
              <a:avLst/>
              <a:gdLst/>
              <a:ahLst/>
              <a:cxnLst/>
              <a:rect l="l" t="t" r="r" b="b"/>
              <a:pathLst>
                <a:path w="6980" h="395" extrusionOk="0">
                  <a:moveTo>
                    <a:pt x="1" y="1"/>
                  </a:moveTo>
                  <a:lnTo>
                    <a:pt x="1" y="395"/>
                  </a:lnTo>
                  <a:lnTo>
                    <a:pt x="6980" y="395"/>
                  </a:lnTo>
                  <a:lnTo>
                    <a:pt x="6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39;p33">
              <a:extLst>
                <a:ext uri="{FF2B5EF4-FFF2-40B4-BE49-F238E27FC236}">
                  <a16:creationId xmlns:a16="http://schemas.microsoft.com/office/drawing/2014/main" id="{8AF5E0AA-2071-0A5D-CE63-D12AC5CA4C23}"/>
                </a:ext>
              </a:extLst>
            </p:cNvPr>
            <p:cNvSpPr/>
            <p:nvPr/>
          </p:nvSpPr>
          <p:spPr>
            <a:xfrm>
              <a:off x="4056650" y="1835525"/>
              <a:ext cx="174500" cy="9875"/>
            </a:xfrm>
            <a:custGeom>
              <a:avLst/>
              <a:gdLst/>
              <a:ahLst/>
              <a:cxnLst/>
              <a:rect l="l" t="t" r="r" b="b"/>
              <a:pathLst>
                <a:path w="6980" h="395" extrusionOk="0">
                  <a:moveTo>
                    <a:pt x="1" y="0"/>
                  </a:moveTo>
                  <a:lnTo>
                    <a:pt x="1" y="394"/>
                  </a:lnTo>
                  <a:lnTo>
                    <a:pt x="6980" y="394"/>
                  </a:lnTo>
                  <a:lnTo>
                    <a:pt x="6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40;p33">
              <a:extLst>
                <a:ext uri="{FF2B5EF4-FFF2-40B4-BE49-F238E27FC236}">
                  <a16:creationId xmlns:a16="http://schemas.microsoft.com/office/drawing/2014/main" id="{4A064F37-A263-0461-F635-B00C990858F5}"/>
                </a:ext>
              </a:extLst>
            </p:cNvPr>
            <p:cNvSpPr/>
            <p:nvPr/>
          </p:nvSpPr>
          <p:spPr>
            <a:xfrm>
              <a:off x="4446525" y="1830100"/>
              <a:ext cx="174500" cy="20725"/>
            </a:xfrm>
            <a:custGeom>
              <a:avLst/>
              <a:gdLst/>
              <a:ahLst/>
              <a:cxnLst/>
              <a:rect l="l" t="t" r="r" b="b"/>
              <a:pathLst>
                <a:path w="6980" h="829" extrusionOk="0">
                  <a:moveTo>
                    <a:pt x="0" y="0"/>
                  </a:moveTo>
                  <a:lnTo>
                    <a:pt x="0" y="828"/>
                  </a:lnTo>
                  <a:lnTo>
                    <a:pt x="6979" y="828"/>
                  </a:lnTo>
                  <a:lnTo>
                    <a:pt x="6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41;p33">
              <a:extLst>
                <a:ext uri="{FF2B5EF4-FFF2-40B4-BE49-F238E27FC236}">
                  <a16:creationId xmlns:a16="http://schemas.microsoft.com/office/drawing/2014/main" id="{275E36AC-1176-6407-9BFA-D63AC938A330}"/>
                </a:ext>
              </a:extLst>
            </p:cNvPr>
            <p:cNvSpPr/>
            <p:nvPr/>
          </p:nvSpPr>
          <p:spPr>
            <a:xfrm>
              <a:off x="4056650" y="1934575"/>
              <a:ext cx="174500" cy="9900"/>
            </a:xfrm>
            <a:custGeom>
              <a:avLst/>
              <a:gdLst/>
              <a:ahLst/>
              <a:cxnLst/>
              <a:rect l="l" t="t" r="r" b="b"/>
              <a:pathLst>
                <a:path w="6980" h="396" extrusionOk="0">
                  <a:moveTo>
                    <a:pt x="1" y="1"/>
                  </a:moveTo>
                  <a:lnTo>
                    <a:pt x="1" y="395"/>
                  </a:lnTo>
                  <a:lnTo>
                    <a:pt x="6980" y="395"/>
                  </a:lnTo>
                  <a:lnTo>
                    <a:pt x="6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42;p33">
              <a:extLst>
                <a:ext uri="{FF2B5EF4-FFF2-40B4-BE49-F238E27FC236}">
                  <a16:creationId xmlns:a16="http://schemas.microsoft.com/office/drawing/2014/main" id="{1193BC2D-D47C-6641-76DA-8047CAF9664F}"/>
                </a:ext>
              </a:extLst>
            </p:cNvPr>
            <p:cNvSpPr/>
            <p:nvPr/>
          </p:nvSpPr>
          <p:spPr>
            <a:xfrm>
              <a:off x="4472650" y="1879875"/>
              <a:ext cx="174000" cy="18250"/>
            </a:xfrm>
            <a:custGeom>
              <a:avLst/>
              <a:gdLst/>
              <a:ahLst/>
              <a:cxnLst/>
              <a:rect l="l" t="t" r="r" b="b"/>
              <a:pathLst>
                <a:path w="6960" h="730" extrusionOk="0">
                  <a:moveTo>
                    <a:pt x="0" y="0"/>
                  </a:moveTo>
                  <a:lnTo>
                    <a:pt x="0" y="730"/>
                  </a:lnTo>
                  <a:lnTo>
                    <a:pt x="6960" y="730"/>
                  </a:lnTo>
                  <a:lnTo>
                    <a:pt x="6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43;p33">
              <a:extLst>
                <a:ext uri="{FF2B5EF4-FFF2-40B4-BE49-F238E27FC236}">
                  <a16:creationId xmlns:a16="http://schemas.microsoft.com/office/drawing/2014/main" id="{0DB92547-B08B-6921-0CE2-B3A5D893C9F9}"/>
                </a:ext>
              </a:extLst>
            </p:cNvPr>
            <p:cNvSpPr/>
            <p:nvPr/>
          </p:nvSpPr>
          <p:spPr>
            <a:xfrm>
              <a:off x="4371600" y="1735950"/>
              <a:ext cx="174500" cy="34525"/>
            </a:xfrm>
            <a:custGeom>
              <a:avLst/>
              <a:gdLst/>
              <a:ahLst/>
              <a:cxnLst/>
              <a:rect l="l" t="t" r="r" b="b"/>
              <a:pathLst>
                <a:path w="6980" h="1381" extrusionOk="0">
                  <a:moveTo>
                    <a:pt x="1" y="1"/>
                  </a:moveTo>
                  <a:lnTo>
                    <a:pt x="1" y="1381"/>
                  </a:lnTo>
                  <a:lnTo>
                    <a:pt x="6980" y="1381"/>
                  </a:lnTo>
                  <a:lnTo>
                    <a:pt x="6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44;p33">
              <a:extLst>
                <a:ext uri="{FF2B5EF4-FFF2-40B4-BE49-F238E27FC236}">
                  <a16:creationId xmlns:a16="http://schemas.microsoft.com/office/drawing/2014/main" id="{E55E25C9-E47E-06F1-A739-A7E206DB43DE}"/>
                </a:ext>
              </a:extLst>
            </p:cNvPr>
            <p:cNvSpPr/>
            <p:nvPr/>
          </p:nvSpPr>
          <p:spPr>
            <a:xfrm>
              <a:off x="4482500" y="1181475"/>
              <a:ext cx="123725" cy="106475"/>
            </a:xfrm>
            <a:custGeom>
              <a:avLst/>
              <a:gdLst/>
              <a:ahLst/>
              <a:cxnLst/>
              <a:rect l="l" t="t" r="r" b="b"/>
              <a:pathLst>
                <a:path w="4949" h="4259" extrusionOk="0">
                  <a:moveTo>
                    <a:pt x="829" y="0"/>
                  </a:moveTo>
                  <a:lnTo>
                    <a:pt x="1" y="138"/>
                  </a:lnTo>
                  <a:lnTo>
                    <a:pt x="3175" y="4259"/>
                  </a:lnTo>
                  <a:lnTo>
                    <a:pt x="4949" y="280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45;p33">
              <a:extLst>
                <a:ext uri="{FF2B5EF4-FFF2-40B4-BE49-F238E27FC236}">
                  <a16:creationId xmlns:a16="http://schemas.microsoft.com/office/drawing/2014/main" id="{A010EA32-5849-5E99-335B-72BCC1F5F94B}"/>
                </a:ext>
              </a:extLst>
            </p:cNvPr>
            <p:cNvSpPr/>
            <p:nvPr/>
          </p:nvSpPr>
          <p:spPr>
            <a:xfrm>
              <a:off x="4482500" y="1184925"/>
              <a:ext cx="123725" cy="103025"/>
            </a:xfrm>
            <a:custGeom>
              <a:avLst/>
              <a:gdLst/>
              <a:ahLst/>
              <a:cxnLst/>
              <a:rect l="l" t="t" r="r" b="b"/>
              <a:pathLst>
                <a:path w="4949" h="4121" extrusionOk="0">
                  <a:moveTo>
                    <a:pt x="1" y="0"/>
                  </a:moveTo>
                  <a:lnTo>
                    <a:pt x="3175" y="4121"/>
                  </a:lnTo>
                  <a:lnTo>
                    <a:pt x="4949" y="2662"/>
                  </a:lnTo>
                  <a:lnTo>
                    <a:pt x="2761" y="2327"/>
                  </a:lnTo>
                  <a:lnTo>
                    <a:pt x="888" y="4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6;p33">
              <a:extLst>
                <a:ext uri="{FF2B5EF4-FFF2-40B4-BE49-F238E27FC236}">
                  <a16:creationId xmlns:a16="http://schemas.microsoft.com/office/drawing/2014/main" id="{463C7F41-1913-022D-5811-93A563A70CFA}"/>
                </a:ext>
              </a:extLst>
            </p:cNvPr>
            <p:cNvSpPr/>
            <p:nvPr/>
          </p:nvSpPr>
          <p:spPr>
            <a:xfrm>
              <a:off x="4529325" y="1245550"/>
              <a:ext cx="77400" cy="44375"/>
            </a:xfrm>
            <a:custGeom>
              <a:avLst/>
              <a:gdLst/>
              <a:ahLst/>
              <a:cxnLst/>
              <a:rect l="l" t="t" r="r" b="b"/>
              <a:pathLst>
                <a:path w="3096" h="1775" extrusionOk="0">
                  <a:moveTo>
                    <a:pt x="0" y="0"/>
                  </a:moveTo>
                  <a:lnTo>
                    <a:pt x="1302" y="1775"/>
                  </a:lnTo>
                  <a:lnTo>
                    <a:pt x="3096" y="237"/>
                  </a:lnTo>
                  <a:lnTo>
                    <a:pt x="3076" y="237"/>
                  </a:lnTo>
                  <a:cubicBezTo>
                    <a:pt x="2808" y="268"/>
                    <a:pt x="2530" y="284"/>
                    <a:pt x="2244" y="284"/>
                  </a:cubicBezTo>
                  <a:cubicBezTo>
                    <a:pt x="1816" y="284"/>
                    <a:pt x="1369" y="249"/>
                    <a:pt x="907" y="178"/>
                  </a:cubicBezTo>
                  <a:cubicBezTo>
                    <a:pt x="592" y="119"/>
                    <a:pt x="296" y="59"/>
                    <a:pt x="0" y="0"/>
                  </a:cubicBez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47;p33">
              <a:extLst>
                <a:ext uri="{FF2B5EF4-FFF2-40B4-BE49-F238E27FC236}">
                  <a16:creationId xmlns:a16="http://schemas.microsoft.com/office/drawing/2014/main" id="{AC47B3E6-8F52-1B5F-1770-02C7D6564880}"/>
                </a:ext>
              </a:extLst>
            </p:cNvPr>
            <p:cNvSpPr/>
            <p:nvPr/>
          </p:nvSpPr>
          <p:spPr>
            <a:xfrm>
              <a:off x="4552500" y="1284475"/>
              <a:ext cx="31075" cy="41925"/>
            </a:xfrm>
            <a:custGeom>
              <a:avLst/>
              <a:gdLst/>
              <a:ahLst/>
              <a:cxnLst/>
              <a:rect l="l" t="t" r="r" b="b"/>
              <a:pathLst>
                <a:path w="1243" h="1677" extrusionOk="0">
                  <a:moveTo>
                    <a:pt x="99" y="1"/>
                  </a:moveTo>
                  <a:lnTo>
                    <a:pt x="0" y="1598"/>
                  </a:lnTo>
                  <a:lnTo>
                    <a:pt x="99" y="1598"/>
                  </a:lnTo>
                  <a:lnTo>
                    <a:pt x="197" y="119"/>
                  </a:lnTo>
                  <a:lnTo>
                    <a:pt x="986" y="119"/>
                  </a:lnTo>
                  <a:lnTo>
                    <a:pt x="1143" y="1677"/>
                  </a:lnTo>
                  <a:lnTo>
                    <a:pt x="1242" y="1637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48;p33">
              <a:extLst>
                <a:ext uri="{FF2B5EF4-FFF2-40B4-BE49-F238E27FC236}">
                  <a16:creationId xmlns:a16="http://schemas.microsoft.com/office/drawing/2014/main" id="{5B1505AC-D977-B422-5639-4D1ED104FFE5}"/>
                </a:ext>
              </a:extLst>
            </p:cNvPr>
            <p:cNvSpPr/>
            <p:nvPr/>
          </p:nvSpPr>
          <p:spPr>
            <a:xfrm>
              <a:off x="4521425" y="1318975"/>
              <a:ext cx="176000" cy="109450"/>
            </a:xfrm>
            <a:custGeom>
              <a:avLst/>
              <a:gdLst/>
              <a:ahLst/>
              <a:cxnLst/>
              <a:rect l="l" t="t" r="r" b="b"/>
              <a:pathLst>
                <a:path w="7040" h="4378" extrusionOk="0">
                  <a:moveTo>
                    <a:pt x="297" y="1"/>
                  </a:moveTo>
                  <a:lnTo>
                    <a:pt x="1" y="4378"/>
                  </a:lnTo>
                  <a:lnTo>
                    <a:pt x="1" y="4378"/>
                  </a:lnTo>
                  <a:lnTo>
                    <a:pt x="7039" y="416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9;p33">
              <a:extLst>
                <a:ext uri="{FF2B5EF4-FFF2-40B4-BE49-F238E27FC236}">
                  <a16:creationId xmlns:a16="http://schemas.microsoft.com/office/drawing/2014/main" id="{A20BBD11-A831-C8B7-3111-FE422C7AB5A5}"/>
                </a:ext>
              </a:extLst>
            </p:cNvPr>
            <p:cNvSpPr/>
            <p:nvPr/>
          </p:nvSpPr>
          <p:spPr>
            <a:xfrm>
              <a:off x="4522425" y="1318975"/>
              <a:ext cx="175975" cy="109450"/>
            </a:xfrm>
            <a:custGeom>
              <a:avLst/>
              <a:gdLst/>
              <a:ahLst/>
              <a:cxnLst/>
              <a:rect l="l" t="t" r="r" b="b"/>
              <a:pathLst>
                <a:path w="7039" h="4378" extrusionOk="0">
                  <a:moveTo>
                    <a:pt x="3648" y="1"/>
                  </a:moveTo>
                  <a:cubicBezTo>
                    <a:pt x="3667" y="198"/>
                    <a:pt x="3707" y="395"/>
                    <a:pt x="3707" y="592"/>
                  </a:cubicBezTo>
                  <a:cubicBezTo>
                    <a:pt x="3707" y="2268"/>
                    <a:pt x="2465" y="3589"/>
                    <a:pt x="966" y="3589"/>
                  </a:cubicBezTo>
                  <a:cubicBezTo>
                    <a:pt x="651" y="3589"/>
                    <a:pt x="316" y="3550"/>
                    <a:pt x="40" y="3412"/>
                  </a:cubicBezTo>
                  <a:lnTo>
                    <a:pt x="0" y="4378"/>
                  </a:lnTo>
                  <a:lnTo>
                    <a:pt x="7039" y="4161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0;p33">
              <a:extLst>
                <a:ext uri="{FF2B5EF4-FFF2-40B4-BE49-F238E27FC236}">
                  <a16:creationId xmlns:a16="http://schemas.microsoft.com/office/drawing/2014/main" id="{2772FC1B-D5C5-2266-9700-8DA250773F53}"/>
                </a:ext>
              </a:extLst>
            </p:cNvPr>
            <p:cNvSpPr/>
            <p:nvPr/>
          </p:nvSpPr>
          <p:spPr>
            <a:xfrm>
              <a:off x="4744700" y="1048400"/>
              <a:ext cx="68550" cy="196675"/>
            </a:xfrm>
            <a:custGeom>
              <a:avLst/>
              <a:gdLst/>
              <a:ahLst/>
              <a:cxnLst/>
              <a:rect l="l" t="t" r="r" b="b"/>
              <a:pathLst>
                <a:path w="2742" h="7867" extrusionOk="0">
                  <a:moveTo>
                    <a:pt x="1" y="0"/>
                  </a:moveTo>
                  <a:lnTo>
                    <a:pt x="888" y="7867"/>
                  </a:lnTo>
                  <a:lnTo>
                    <a:pt x="2741" y="7689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51;p33">
              <a:extLst>
                <a:ext uri="{FF2B5EF4-FFF2-40B4-BE49-F238E27FC236}">
                  <a16:creationId xmlns:a16="http://schemas.microsoft.com/office/drawing/2014/main" id="{9DE6C3CD-5444-FAA0-7892-FF32331B7EC1}"/>
                </a:ext>
              </a:extLst>
            </p:cNvPr>
            <p:cNvSpPr/>
            <p:nvPr/>
          </p:nvSpPr>
          <p:spPr>
            <a:xfrm>
              <a:off x="4744700" y="1048400"/>
              <a:ext cx="32075" cy="57200"/>
            </a:xfrm>
            <a:custGeom>
              <a:avLst/>
              <a:gdLst/>
              <a:ahLst/>
              <a:cxnLst/>
              <a:rect l="l" t="t" r="r" b="b"/>
              <a:pathLst>
                <a:path w="1283" h="2288" extrusionOk="0">
                  <a:moveTo>
                    <a:pt x="1" y="0"/>
                  </a:moveTo>
                  <a:lnTo>
                    <a:pt x="257" y="2248"/>
                  </a:lnTo>
                  <a:cubicBezTo>
                    <a:pt x="395" y="2268"/>
                    <a:pt x="573" y="2287"/>
                    <a:pt x="730" y="2287"/>
                  </a:cubicBezTo>
                  <a:cubicBezTo>
                    <a:pt x="927" y="2287"/>
                    <a:pt x="1125" y="2268"/>
                    <a:pt x="1282" y="2208"/>
                  </a:cubicBezTo>
                  <a:lnTo>
                    <a:pt x="750" y="0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52;p33">
              <a:extLst>
                <a:ext uri="{FF2B5EF4-FFF2-40B4-BE49-F238E27FC236}">
                  <a16:creationId xmlns:a16="http://schemas.microsoft.com/office/drawing/2014/main" id="{2F003727-1CA2-3579-2B96-37C55C1DBB28}"/>
                </a:ext>
              </a:extLst>
            </p:cNvPr>
            <p:cNvSpPr/>
            <p:nvPr/>
          </p:nvSpPr>
          <p:spPr>
            <a:xfrm>
              <a:off x="5076400" y="1056775"/>
              <a:ext cx="177475" cy="174000"/>
            </a:xfrm>
            <a:custGeom>
              <a:avLst/>
              <a:gdLst/>
              <a:ahLst/>
              <a:cxnLst/>
              <a:rect l="l" t="t" r="r" b="b"/>
              <a:pathLst>
                <a:path w="7099" h="6960" extrusionOk="0">
                  <a:moveTo>
                    <a:pt x="1164" y="1"/>
                  </a:moveTo>
                  <a:cubicBezTo>
                    <a:pt x="395" y="1972"/>
                    <a:pt x="80" y="4673"/>
                    <a:pt x="1" y="6960"/>
                  </a:cubicBezTo>
                  <a:lnTo>
                    <a:pt x="7098" y="6960"/>
                  </a:lnTo>
                  <a:lnTo>
                    <a:pt x="59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53;p33">
              <a:extLst>
                <a:ext uri="{FF2B5EF4-FFF2-40B4-BE49-F238E27FC236}">
                  <a16:creationId xmlns:a16="http://schemas.microsoft.com/office/drawing/2014/main" id="{A99D6607-F69E-1EDD-9DA3-12513F59DC67}"/>
                </a:ext>
              </a:extLst>
            </p:cNvPr>
            <p:cNvSpPr/>
            <p:nvPr/>
          </p:nvSpPr>
          <p:spPr>
            <a:xfrm>
              <a:off x="5078375" y="1056775"/>
              <a:ext cx="92700" cy="138025"/>
            </a:xfrm>
            <a:custGeom>
              <a:avLst/>
              <a:gdLst/>
              <a:ahLst/>
              <a:cxnLst/>
              <a:rect l="l" t="t" r="r" b="b"/>
              <a:pathLst>
                <a:path w="3708" h="5521" extrusionOk="0">
                  <a:moveTo>
                    <a:pt x="1085" y="1"/>
                  </a:moveTo>
                  <a:cubicBezTo>
                    <a:pt x="494" y="1558"/>
                    <a:pt x="139" y="3608"/>
                    <a:pt x="1" y="5521"/>
                  </a:cubicBezTo>
                  <a:lnTo>
                    <a:pt x="3313" y="5521"/>
                  </a:lnTo>
                  <a:cubicBezTo>
                    <a:pt x="3688" y="3943"/>
                    <a:pt x="3707" y="1933"/>
                    <a:pt x="3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54;p33">
              <a:extLst>
                <a:ext uri="{FF2B5EF4-FFF2-40B4-BE49-F238E27FC236}">
                  <a16:creationId xmlns:a16="http://schemas.microsoft.com/office/drawing/2014/main" id="{9BE16ECA-D798-319F-69B0-4DE8A35973C8}"/>
                </a:ext>
              </a:extLst>
            </p:cNvPr>
            <p:cNvSpPr/>
            <p:nvPr/>
          </p:nvSpPr>
          <p:spPr>
            <a:xfrm>
              <a:off x="5211450" y="711775"/>
              <a:ext cx="672800" cy="88725"/>
            </a:xfrm>
            <a:custGeom>
              <a:avLst/>
              <a:gdLst/>
              <a:ahLst/>
              <a:cxnLst/>
              <a:rect l="l" t="t" r="r" b="b"/>
              <a:pathLst>
                <a:path w="26912" h="3549" extrusionOk="0">
                  <a:moveTo>
                    <a:pt x="11672" y="0"/>
                  </a:moveTo>
                  <a:lnTo>
                    <a:pt x="1085" y="1144"/>
                  </a:lnTo>
                  <a:lnTo>
                    <a:pt x="1" y="3352"/>
                  </a:lnTo>
                  <a:lnTo>
                    <a:pt x="26912" y="3549"/>
                  </a:lnTo>
                  <a:lnTo>
                    <a:pt x="11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55;p33">
              <a:extLst>
                <a:ext uri="{FF2B5EF4-FFF2-40B4-BE49-F238E27FC236}">
                  <a16:creationId xmlns:a16="http://schemas.microsoft.com/office/drawing/2014/main" id="{1FED06FF-2002-0AD4-F5E7-7D0C68224478}"/>
                </a:ext>
              </a:extLst>
            </p:cNvPr>
            <p:cNvSpPr/>
            <p:nvPr/>
          </p:nvSpPr>
          <p:spPr>
            <a:xfrm>
              <a:off x="5211450" y="711775"/>
              <a:ext cx="672800" cy="88725"/>
            </a:xfrm>
            <a:custGeom>
              <a:avLst/>
              <a:gdLst/>
              <a:ahLst/>
              <a:cxnLst/>
              <a:rect l="l" t="t" r="r" b="b"/>
              <a:pathLst>
                <a:path w="26912" h="3549" extrusionOk="0">
                  <a:moveTo>
                    <a:pt x="11672" y="0"/>
                  </a:moveTo>
                  <a:lnTo>
                    <a:pt x="10450" y="2563"/>
                  </a:lnTo>
                  <a:lnTo>
                    <a:pt x="1" y="3352"/>
                  </a:lnTo>
                  <a:lnTo>
                    <a:pt x="26912" y="3549"/>
                  </a:lnTo>
                  <a:lnTo>
                    <a:pt x="12658" y="2543"/>
                  </a:lnTo>
                  <a:lnTo>
                    <a:pt x="11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56;p33">
              <a:extLst>
                <a:ext uri="{FF2B5EF4-FFF2-40B4-BE49-F238E27FC236}">
                  <a16:creationId xmlns:a16="http://schemas.microsoft.com/office/drawing/2014/main" id="{B3D14D89-6929-46D0-D800-CF6DBA26ED47}"/>
                </a:ext>
              </a:extLst>
            </p:cNvPr>
            <p:cNvSpPr/>
            <p:nvPr/>
          </p:nvSpPr>
          <p:spPr>
            <a:xfrm>
              <a:off x="5266650" y="857150"/>
              <a:ext cx="233175" cy="174525"/>
            </a:xfrm>
            <a:custGeom>
              <a:avLst/>
              <a:gdLst/>
              <a:ahLst/>
              <a:cxnLst/>
              <a:rect l="l" t="t" r="r" b="b"/>
              <a:pathLst>
                <a:path w="9327" h="6981" extrusionOk="0">
                  <a:moveTo>
                    <a:pt x="9326" y="1"/>
                  </a:moveTo>
                  <a:lnTo>
                    <a:pt x="1" y="1361"/>
                  </a:lnTo>
                  <a:lnTo>
                    <a:pt x="1" y="6605"/>
                  </a:lnTo>
                  <a:lnTo>
                    <a:pt x="7847" y="6980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57;p33">
              <a:extLst>
                <a:ext uri="{FF2B5EF4-FFF2-40B4-BE49-F238E27FC236}">
                  <a16:creationId xmlns:a16="http://schemas.microsoft.com/office/drawing/2014/main" id="{3455D80C-1170-8224-0998-ECABF45E4017}"/>
                </a:ext>
              </a:extLst>
            </p:cNvPr>
            <p:cNvSpPr/>
            <p:nvPr/>
          </p:nvSpPr>
          <p:spPr>
            <a:xfrm>
              <a:off x="5266650" y="987775"/>
              <a:ext cx="118825" cy="39950"/>
            </a:xfrm>
            <a:custGeom>
              <a:avLst/>
              <a:gdLst/>
              <a:ahLst/>
              <a:cxnLst/>
              <a:rect l="l" t="t" r="r" b="b"/>
              <a:pathLst>
                <a:path w="4753" h="1598" extrusionOk="0">
                  <a:moveTo>
                    <a:pt x="1" y="0"/>
                  </a:moveTo>
                  <a:lnTo>
                    <a:pt x="1" y="1380"/>
                  </a:lnTo>
                  <a:lnTo>
                    <a:pt x="4457" y="1597"/>
                  </a:lnTo>
                  <a:lnTo>
                    <a:pt x="4752" y="1597"/>
                  </a:lnTo>
                  <a:lnTo>
                    <a:pt x="4752" y="4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58;p33">
              <a:extLst>
                <a:ext uri="{FF2B5EF4-FFF2-40B4-BE49-F238E27FC236}">
                  <a16:creationId xmlns:a16="http://schemas.microsoft.com/office/drawing/2014/main" id="{03204075-9C43-85C8-9865-A0FB0A752C7B}"/>
                </a:ext>
              </a:extLst>
            </p:cNvPr>
            <p:cNvSpPr/>
            <p:nvPr/>
          </p:nvSpPr>
          <p:spPr>
            <a:xfrm>
              <a:off x="5410075" y="801475"/>
              <a:ext cx="477125" cy="117325"/>
            </a:xfrm>
            <a:custGeom>
              <a:avLst/>
              <a:gdLst/>
              <a:ahLst/>
              <a:cxnLst/>
              <a:rect l="l" t="t" r="r" b="b"/>
              <a:pathLst>
                <a:path w="19085" h="4693" extrusionOk="0">
                  <a:moveTo>
                    <a:pt x="1" y="0"/>
                  </a:moveTo>
                  <a:lnTo>
                    <a:pt x="1282" y="4692"/>
                  </a:lnTo>
                  <a:lnTo>
                    <a:pt x="18178" y="4692"/>
                  </a:lnTo>
                  <a:lnTo>
                    <a:pt x="19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59;p33">
              <a:extLst>
                <a:ext uri="{FF2B5EF4-FFF2-40B4-BE49-F238E27FC236}">
                  <a16:creationId xmlns:a16="http://schemas.microsoft.com/office/drawing/2014/main" id="{DA9E0961-ED5E-2362-2C0C-B04F1F972810}"/>
                </a:ext>
              </a:extLst>
            </p:cNvPr>
            <p:cNvSpPr/>
            <p:nvPr/>
          </p:nvSpPr>
          <p:spPr>
            <a:xfrm>
              <a:off x="5531825" y="844850"/>
              <a:ext cx="346525" cy="73950"/>
            </a:xfrm>
            <a:custGeom>
              <a:avLst/>
              <a:gdLst/>
              <a:ahLst/>
              <a:cxnLst/>
              <a:rect l="l" t="t" r="r" b="b"/>
              <a:pathLst>
                <a:path w="13861" h="2958" extrusionOk="0">
                  <a:moveTo>
                    <a:pt x="434" y="0"/>
                  </a:moveTo>
                  <a:lnTo>
                    <a:pt x="1" y="2957"/>
                  </a:lnTo>
                  <a:lnTo>
                    <a:pt x="13308" y="2957"/>
                  </a:lnTo>
                  <a:lnTo>
                    <a:pt x="13860" y="0"/>
                  </a:lnTo>
                  <a:close/>
                </a:path>
              </a:pathLst>
            </a:custGeom>
            <a:solidFill>
              <a:srgbClr val="F4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60;p33">
              <a:extLst>
                <a:ext uri="{FF2B5EF4-FFF2-40B4-BE49-F238E27FC236}">
                  <a16:creationId xmlns:a16="http://schemas.microsoft.com/office/drawing/2014/main" id="{1A91F8BB-D6D7-C54B-0F3D-123ED0AC42B8}"/>
                </a:ext>
              </a:extLst>
            </p:cNvPr>
            <p:cNvSpPr/>
            <p:nvPr/>
          </p:nvSpPr>
          <p:spPr>
            <a:xfrm>
              <a:off x="5497825" y="824625"/>
              <a:ext cx="376575" cy="86775"/>
            </a:xfrm>
            <a:custGeom>
              <a:avLst/>
              <a:gdLst/>
              <a:ahLst/>
              <a:cxnLst/>
              <a:rect l="l" t="t" r="r" b="b"/>
              <a:pathLst>
                <a:path w="15063" h="3471" extrusionOk="0">
                  <a:moveTo>
                    <a:pt x="887" y="1"/>
                  </a:moveTo>
                  <a:lnTo>
                    <a:pt x="0" y="3471"/>
                  </a:lnTo>
                  <a:lnTo>
                    <a:pt x="14096" y="3471"/>
                  </a:lnTo>
                  <a:lnTo>
                    <a:pt x="15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61;p33">
              <a:extLst>
                <a:ext uri="{FF2B5EF4-FFF2-40B4-BE49-F238E27FC236}">
                  <a16:creationId xmlns:a16="http://schemas.microsoft.com/office/drawing/2014/main" id="{82EF0625-0F31-2FFA-A19C-EBAA0224DED6}"/>
                </a:ext>
              </a:extLst>
            </p:cNvPr>
            <p:cNvSpPr/>
            <p:nvPr/>
          </p:nvSpPr>
          <p:spPr>
            <a:xfrm>
              <a:off x="5535775" y="847300"/>
              <a:ext cx="332225" cy="64100"/>
            </a:xfrm>
            <a:custGeom>
              <a:avLst/>
              <a:gdLst/>
              <a:ahLst/>
              <a:cxnLst/>
              <a:rect l="l" t="t" r="r" b="b"/>
              <a:pathLst>
                <a:path w="13289" h="2564" extrusionOk="0">
                  <a:moveTo>
                    <a:pt x="671" y="1"/>
                  </a:moveTo>
                  <a:lnTo>
                    <a:pt x="0" y="2564"/>
                  </a:lnTo>
                  <a:lnTo>
                    <a:pt x="12578" y="2564"/>
                  </a:lnTo>
                  <a:lnTo>
                    <a:pt x="13288" y="1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62;p33">
              <a:extLst>
                <a:ext uri="{FF2B5EF4-FFF2-40B4-BE49-F238E27FC236}">
                  <a16:creationId xmlns:a16="http://schemas.microsoft.com/office/drawing/2014/main" id="{43690468-D50F-4F16-8DD7-AA8EF527D1A5}"/>
                </a:ext>
              </a:extLst>
            </p:cNvPr>
            <p:cNvSpPr/>
            <p:nvPr/>
          </p:nvSpPr>
          <p:spPr>
            <a:xfrm>
              <a:off x="5784175" y="833500"/>
              <a:ext cx="36500" cy="104025"/>
            </a:xfrm>
            <a:custGeom>
              <a:avLst/>
              <a:gdLst/>
              <a:ahLst/>
              <a:cxnLst/>
              <a:rect l="l" t="t" r="r" b="b"/>
              <a:pathLst>
                <a:path w="1460" h="4161" extrusionOk="0">
                  <a:moveTo>
                    <a:pt x="1183" y="1"/>
                  </a:moveTo>
                  <a:lnTo>
                    <a:pt x="1" y="4160"/>
                  </a:lnTo>
                  <a:lnTo>
                    <a:pt x="277" y="4160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63;p33">
              <a:extLst>
                <a:ext uri="{FF2B5EF4-FFF2-40B4-BE49-F238E27FC236}">
                  <a16:creationId xmlns:a16="http://schemas.microsoft.com/office/drawing/2014/main" id="{2A88EAC7-E9A1-E3D1-9B73-FAACF97E56F5}"/>
                </a:ext>
              </a:extLst>
            </p:cNvPr>
            <p:cNvSpPr/>
            <p:nvPr/>
          </p:nvSpPr>
          <p:spPr>
            <a:xfrm>
              <a:off x="5758550" y="833500"/>
              <a:ext cx="42400" cy="104025"/>
            </a:xfrm>
            <a:custGeom>
              <a:avLst/>
              <a:gdLst/>
              <a:ahLst/>
              <a:cxnLst/>
              <a:rect l="l" t="t" r="r" b="b"/>
              <a:pathLst>
                <a:path w="1696" h="4161" extrusionOk="0">
                  <a:moveTo>
                    <a:pt x="1144" y="1"/>
                  </a:moveTo>
                  <a:lnTo>
                    <a:pt x="0" y="4160"/>
                  </a:lnTo>
                  <a:lnTo>
                    <a:pt x="533" y="4160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64;p33">
              <a:extLst>
                <a:ext uri="{FF2B5EF4-FFF2-40B4-BE49-F238E27FC236}">
                  <a16:creationId xmlns:a16="http://schemas.microsoft.com/office/drawing/2014/main" id="{FC98FFDB-E598-85A0-1DDC-C98E1BF6E6A3}"/>
                </a:ext>
              </a:extLst>
            </p:cNvPr>
            <p:cNvSpPr/>
            <p:nvPr/>
          </p:nvSpPr>
          <p:spPr>
            <a:xfrm>
              <a:off x="5638275" y="833500"/>
              <a:ext cx="42425" cy="104025"/>
            </a:xfrm>
            <a:custGeom>
              <a:avLst/>
              <a:gdLst/>
              <a:ahLst/>
              <a:cxnLst/>
              <a:rect l="l" t="t" r="r" b="b"/>
              <a:pathLst>
                <a:path w="1697" h="4161" extrusionOk="0">
                  <a:moveTo>
                    <a:pt x="1164" y="1"/>
                  </a:moveTo>
                  <a:lnTo>
                    <a:pt x="1" y="4160"/>
                  </a:lnTo>
                  <a:lnTo>
                    <a:pt x="533" y="4160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65;p33">
              <a:extLst>
                <a:ext uri="{FF2B5EF4-FFF2-40B4-BE49-F238E27FC236}">
                  <a16:creationId xmlns:a16="http://schemas.microsoft.com/office/drawing/2014/main" id="{E9BE02E6-F42A-4192-50E5-C1E28F3DF9D9}"/>
                </a:ext>
              </a:extLst>
            </p:cNvPr>
            <p:cNvSpPr/>
            <p:nvPr/>
          </p:nvSpPr>
          <p:spPr>
            <a:xfrm>
              <a:off x="5554000" y="833500"/>
              <a:ext cx="42900" cy="104025"/>
            </a:xfrm>
            <a:custGeom>
              <a:avLst/>
              <a:gdLst/>
              <a:ahLst/>
              <a:cxnLst/>
              <a:rect l="l" t="t" r="r" b="b"/>
              <a:pathLst>
                <a:path w="1716" h="4161" extrusionOk="0">
                  <a:moveTo>
                    <a:pt x="1184" y="1"/>
                  </a:moveTo>
                  <a:lnTo>
                    <a:pt x="1" y="4160"/>
                  </a:lnTo>
                  <a:lnTo>
                    <a:pt x="533" y="4160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66;p33">
              <a:extLst>
                <a:ext uri="{FF2B5EF4-FFF2-40B4-BE49-F238E27FC236}">
                  <a16:creationId xmlns:a16="http://schemas.microsoft.com/office/drawing/2014/main" id="{74B18EFF-6546-CD7D-2ED7-DB98284CE581}"/>
                </a:ext>
              </a:extLst>
            </p:cNvPr>
            <p:cNvSpPr/>
            <p:nvPr/>
          </p:nvSpPr>
          <p:spPr>
            <a:xfrm>
              <a:off x="5760025" y="821675"/>
              <a:ext cx="41425" cy="115850"/>
            </a:xfrm>
            <a:custGeom>
              <a:avLst/>
              <a:gdLst/>
              <a:ahLst/>
              <a:cxnLst/>
              <a:rect l="l" t="t" r="r" b="b"/>
              <a:pathLst>
                <a:path w="1657" h="4634" extrusionOk="0">
                  <a:moveTo>
                    <a:pt x="1341" y="0"/>
                  </a:moveTo>
                  <a:lnTo>
                    <a:pt x="1" y="4633"/>
                  </a:lnTo>
                  <a:lnTo>
                    <a:pt x="296" y="4633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67;p33">
              <a:extLst>
                <a:ext uri="{FF2B5EF4-FFF2-40B4-BE49-F238E27FC236}">
                  <a16:creationId xmlns:a16="http://schemas.microsoft.com/office/drawing/2014/main" id="{D1E41A3B-16C3-2DE1-7212-E8044FA937D7}"/>
                </a:ext>
              </a:extLst>
            </p:cNvPr>
            <p:cNvSpPr/>
            <p:nvPr/>
          </p:nvSpPr>
          <p:spPr>
            <a:xfrm>
              <a:off x="5640250" y="821675"/>
              <a:ext cx="40950" cy="115850"/>
            </a:xfrm>
            <a:custGeom>
              <a:avLst/>
              <a:gdLst/>
              <a:ahLst/>
              <a:cxnLst/>
              <a:rect l="l" t="t" r="r" b="b"/>
              <a:pathLst>
                <a:path w="1638" h="4634" extrusionOk="0">
                  <a:moveTo>
                    <a:pt x="1341" y="0"/>
                  </a:moveTo>
                  <a:lnTo>
                    <a:pt x="1" y="4633"/>
                  </a:lnTo>
                  <a:lnTo>
                    <a:pt x="316" y="4633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8;p33">
              <a:extLst>
                <a:ext uri="{FF2B5EF4-FFF2-40B4-BE49-F238E27FC236}">
                  <a16:creationId xmlns:a16="http://schemas.microsoft.com/office/drawing/2014/main" id="{7A0B3401-4D67-6DAF-D523-3F3C5D68622E}"/>
                </a:ext>
              </a:extLst>
            </p:cNvPr>
            <p:cNvSpPr/>
            <p:nvPr/>
          </p:nvSpPr>
          <p:spPr>
            <a:xfrm>
              <a:off x="5555000" y="821675"/>
              <a:ext cx="41900" cy="115850"/>
            </a:xfrm>
            <a:custGeom>
              <a:avLst/>
              <a:gdLst/>
              <a:ahLst/>
              <a:cxnLst/>
              <a:rect l="l" t="t" r="r" b="b"/>
              <a:pathLst>
                <a:path w="1676" h="4634" extrusionOk="0">
                  <a:moveTo>
                    <a:pt x="1360" y="0"/>
                  </a:moveTo>
                  <a:lnTo>
                    <a:pt x="0" y="4633"/>
                  </a:lnTo>
                  <a:lnTo>
                    <a:pt x="316" y="4633"/>
                  </a:lnTo>
                  <a:lnTo>
                    <a:pt x="1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69;p33">
              <a:extLst>
                <a:ext uri="{FF2B5EF4-FFF2-40B4-BE49-F238E27FC236}">
                  <a16:creationId xmlns:a16="http://schemas.microsoft.com/office/drawing/2014/main" id="{0ED59DA0-483C-1FDA-2922-7A3480940608}"/>
                </a:ext>
              </a:extLst>
            </p:cNvPr>
            <p:cNvSpPr/>
            <p:nvPr/>
          </p:nvSpPr>
          <p:spPr>
            <a:xfrm>
              <a:off x="5702350" y="833500"/>
              <a:ext cx="35525" cy="104025"/>
            </a:xfrm>
            <a:custGeom>
              <a:avLst/>
              <a:gdLst/>
              <a:ahLst/>
              <a:cxnLst/>
              <a:rect l="l" t="t" r="r" b="b"/>
              <a:pathLst>
                <a:path w="1421" h="4161" extrusionOk="0">
                  <a:moveTo>
                    <a:pt x="1164" y="1"/>
                  </a:moveTo>
                  <a:lnTo>
                    <a:pt x="1" y="4160"/>
                  </a:lnTo>
                  <a:lnTo>
                    <a:pt x="277" y="4160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70;p33">
              <a:extLst>
                <a:ext uri="{FF2B5EF4-FFF2-40B4-BE49-F238E27FC236}">
                  <a16:creationId xmlns:a16="http://schemas.microsoft.com/office/drawing/2014/main" id="{F91F43AB-AD70-EECC-2A4F-D23FAA038397}"/>
                </a:ext>
              </a:extLst>
            </p:cNvPr>
            <p:cNvSpPr/>
            <p:nvPr/>
          </p:nvSpPr>
          <p:spPr>
            <a:xfrm>
              <a:off x="5620550" y="833500"/>
              <a:ext cx="35500" cy="104025"/>
            </a:xfrm>
            <a:custGeom>
              <a:avLst/>
              <a:gdLst/>
              <a:ahLst/>
              <a:cxnLst/>
              <a:rect l="l" t="t" r="r" b="b"/>
              <a:pathLst>
                <a:path w="1420" h="4161" extrusionOk="0">
                  <a:moveTo>
                    <a:pt x="1144" y="1"/>
                  </a:moveTo>
                  <a:lnTo>
                    <a:pt x="0" y="4160"/>
                  </a:lnTo>
                  <a:lnTo>
                    <a:pt x="257" y="4160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71;p33">
              <a:extLst>
                <a:ext uri="{FF2B5EF4-FFF2-40B4-BE49-F238E27FC236}">
                  <a16:creationId xmlns:a16="http://schemas.microsoft.com/office/drawing/2014/main" id="{6C66D9DC-DA56-5EE5-E163-F020637F0902}"/>
                </a:ext>
              </a:extLst>
            </p:cNvPr>
            <p:cNvSpPr/>
            <p:nvPr/>
          </p:nvSpPr>
          <p:spPr>
            <a:xfrm>
              <a:off x="5116325" y="1112975"/>
              <a:ext cx="69525" cy="6425"/>
            </a:xfrm>
            <a:custGeom>
              <a:avLst/>
              <a:gdLst/>
              <a:ahLst/>
              <a:cxnLst/>
              <a:rect l="l" t="t" r="r" b="b"/>
              <a:pathLst>
                <a:path w="2781" h="257" extrusionOk="0">
                  <a:moveTo>
                    <a:pt x="119" y="0"/>
                  </a:moveTo>
                  <a:cubicBezTo>
                    <a:pt x="60" y="0"/>
                    <a:pt x="1" y="39"/>
                    <a:pt x="1" y="118"/>
                  </a:cubicBezTo>
                  <a:cubicBezTo>
                    <a:pt x="1" y="197"/>
                    <a:pt x="60" y="256"/>
                    <a:pt x="119" y="256"/>
                  </a:cubicBezTo>
                  <a:lnTo>
                    <a:pt x="2662" y="256"/>
                  </a:lnTo>
                  <a:cubicBezTo>
                    <a:pt x="2741" y="256"/>
                    <a:pt x="2781" y="197"/>
                    <a:pt x="2781" y="118"/>
                  </a:cubicBezTo>
                  <a:cubicBezTo>
                    <a:pt x="2761" y="39"/>
                    <a:pt x="2722" y="0"/>
                    <a:pt x="26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72;p33">
              <a:extLst>
                <a:ext uri="{FF2B5EF4-FFF2-40B4-BE49-F238E27FC236}">
                  <a16:creationId xmlns:a16="http://schemas.microsoft.com/office/drawing/2014/main" id="{C9A59CC8-60CE-D953-6BC3-F7067F9B39C9}"/>
                </a:ext>
              </a:extLst>
            </p:cNvPr>
            <p:cNvSpPr/>
            <p:nvPr/>
          </p:nvSpPr>
          <p:spPr>
            <a:xfrm>
              <a:off x="5116325" y="1127250"/>
              <a:ext cx="69525" cy="5950"/>
            </a:xfrm>
            <a:custGeom>
              <a:avLst/>
              <a:gdLst/>
              <a:ahLst/>
              <a:cxnLst/>
              <a:rect l="l" t="t" r="r" b="b"/>
              <a:pathLst>
                <a:path w="2781" h="238" extrusionOk="0">
                  <a:moveTo>
                    <a:pt x="119" y="1"/>
                  </a:moveTo>
                  <a:cubicBezTo>
                    <a:pt x="60" y="1"/>
                    <a:pt x="1" y="40"/>
                    <a:pt x="1" y="119"/>
                  </a:cubicBezTo>
                  <a:cubicBezTo>
                    <a:pt x="1" y="198"/>
                    <a:pt x="60" y="237"/>
                    <a:pt x="119" y="237"/>
                  </a:cubicBezTo>
                  <a:lnTo>
                    <a:pt x="2662" y="237"/>
                  </a:lnTo>
                  <a:cubicBezTo>
                    <a:pt x="2741" y="237"/>
                    <a:pt x="2781" y="198"/>
                    <a:pt x="2781" y="119"/>
                  </a:cubicBezTo>
                  <a:cubicBezTo>
                    <a:pt x="2761" y="40"/>
                    <a:pt x="2722" y="1"/>
                    <a:pt x="2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73;p33">
              <a:extLst>
                <a:ext uri="{FF2B5EF4-FFF2-40B4-BE49-F238E27FC236}">
                  <a16:creationId xmlns:a16="http://schemas.microsoft.com/office/drawing/2014/main" id="{0B754FFA-7549-DB75-9EE0-938CD15E71BF}"/>
                </a:ext>
              </a:extLst>
            </p:cNvPr>
            <p:cNvSpPr/>
            <p:nvPr/>
          </p:nvSpPr>
          <p:spPr>
            <a:xfrm>
              <a:off x="5116325" y="1141550"/>
              <a:ext cx="69525" cy="5950"/>
            </a:xfrm>
            <a:custGeom>
              <a:avLst/>
              <a:gdLst/>
              <a:ahLst/>
              <a:cxnLst/>
              <a:rect l="l" t="t" r="r" b="b"/>
              <a:pathLst>
                <a:path w="2781" h="238" extrusionOk="0">
                  <a:moveTo>
                    <a:pt x="119" y="0"/>
                  </a:moveTo>
                  <a:cubicBezTo>
                    <a:pt x="60" y="0"/>
                    <a:pt x="1" y="40"/>
                    <a:pt x="1" y="119"/>
                  </a:cubicBezTo>
                  <a:cubicBezTo>
                    <a:pt x="1" y="198"/>
                    <a:pt x="60" y="237"/>
                    <a:pt x="119" y="237"/>
                  </a:cubicBezTo>
                  <a:lnTo>
                    <a:pt x="2662" y="237"/>
                  </a:lnTo>
                  <a:cubicBezTo>
                    <a:pt x="2741" y="237"/>
                    <a:pt x="2781" y="198"/>
                    <a:pt x="2781" y="119"/>
                  </a:cubicBezTo>
                  <a:cubicBezTo>
                    <a:pt x="2761" y="40"/>
                    <a:pt x="2722" y="0"/>
                    <a:pt x="26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74;p33">
              <a:extLst>
                <a:ext uri="{FF2B5EF4-FFF2-40B4-BE49-F238E27FC236}">
                  <a16:creationId xmlns:a16="http://schemas.microsoft.com/office/drawing/2014/main" id="{E7D7BDB0-5E4D-8505-B1AC-CF06C72E94BC}"/>
                </a:ext>
              </a:extLst>
            </p:cNvPr>
            <p:cNvSpPr/>
            <p:nvPr/>
          </p:nvSpPr>
          <p:spPr>
            <a:xfrm>
              <a:off x="5116325" y="1156325"/>
              <a:ext cx="69525" cy="5950"/>
            </a:xfrm>
            <a:custGeom>
              <a:avLst/>
              <a:gdLst/>
              <a:ahLst/>
              <a:cxnLst/>
              <a:rect l="l" t="t" r="r" b="b"/>
              <a:pathLst>
                <a:path w="2781" h="238" extrusionOk="0">
                  <a:moveTo>
                    <a:pt x="119" y="1"/>
                  </a:moveTo>
                  <a:cubicBezTo>
                    <a:pt x="60" y="1"/>
                    <a:pt x="1" y="40"/>
                    <a:pt x="1" y="119"/>
                  </a:cubicBezTo>
                  <a:cubicBezTo>
                    <a:pt x="1" y="198"/>
                    <a:pt x="60" y="237"/>
                    <a:pt x="119" y="237"/>
                  </a:cubicBezTo>
                  <a:lnTo>
                    <a:pt x="2662" y="237"/>
                  </a:lnTo>
                  <a:cubicBezTo>
                    <a:pt x="2741" y="237"/>
                    <a:pt x="2781" y="198"/>
                    <a:pt x="2781" y="119"/>
                  </a:cubicBezTo>
                  <a:cubicBezTo>
                    <a:pt x="2761" y="40"/>
                    <a:pt x="2722" y="1"/>
                    <a:pt x="2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5;p33">
              <a:extLst>
                <a:ext uri="{FF2B5EF4-FFF2-40B4-BE49-F238E27FC236}">
                  <a16:creationId xmlns:a16="http://schemas.microsoft.com/office/drawing/2014/main" id="{034B6837-142F-51CD-2791-E94D18FE2A04}"/>
                </a:ext>
              </a:extLst>
            </p:cNvPr>
            <p:cNvSpPr/>
            <p:nvPr/>
          </p:nvSpPr>
          <p:spPr>
            <a:xfrm>
              <a:off x="5116325" y="1170125"/>
              <a:ext cx="69525" cy="6450"/>
            </a:xfrm>
            <a:custGeom>
              <a:avLst/>
              <a:gdLst/>
              <a:ahLst/>
              <a:cxnLst/>
              <a:rect l="l" t="t" r="r" b="b"/>
              <a:pathLst>
                <a:path w="2781" h="258" extrusionOk="0">
                  <a:moveTo>
                    <a:pt x="119" y="1"/>
                  </a:moveTo>
                  <a:cubicBezTo>
                    <a:pt x="60" y="1"/>
                    <a:pt x="1" y="60"/>
                    <a:pt x="1" y="139"/>
                  </a:cubicBezTo>
                  <a:cubicBezTo>
                    <a:pt x="1" y="198"/>
                    <a:pt x="60" y="257"/>
                    <a:pt x="119" y="257"/>
                  </a:cubicBezTo>
                  <a:lnTo>
                    <a:pt x="2662" y="257"/>
                  </a:lnTo>
                  <a:cubicBezTo>
                    <a:pt x="2741" y="257"/>
                    <a:pt x="2781" y="198"/>
                    <a:pt x="2781" y="139"/>
                  </a:cubicBezTo>
                  <a:cubicBezTo>
                    <a:pt x="2761" y="60"/>
                    <a:pt x="2722" y="1"/>
                    <a:pt x="2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76;p33">
              <a:extLst>
                <a:ext uri="{FF2B5EF4-FFF2-40B4-BE49-F238E27FC236}">
                  <a16:creationId xmlns:a16="http://schemas.microsoft.com/office/drawing/2014/main" id="{B143430A-5C82-6072-8092-34C4363112F7}"/>
                </a:ext>
              </a:extLst>
            </p:cNvPr>
            <p:cNvSpPr/>
            <p:nvPr/>
          </p:nvSpPr>
          <p:spPr>
            <a:xfrm>
              <a:off x="3764875" y="859625"/>
              <a:ext cx="2514675" cy="1039000"/>
            </a:xfrm>
            <a:custGeom>
              <a:avLst/>
              <a:gdLst/>
              <a:ahLst/>
              <a:cxnLst/>
              <a:rect l="l" t="t" r="r" b="b"/>
              <a:pathLst>
                <a:path w="100587" h="41560" extrusionOk="0">
                  <a:moveTo>
                    <a:pt x="67721" y="1"/>
                  </a:moveTo>
                  <a:lnTo>
                    <a:pt x="66302" y="5895"/>
                  </a:lnTo>
                  <a:lnTo>
                    <a:pt x="56701" y="5895"/>
                  </a:lnTo>
                  <a:lnTo>
                    <a:pt x="58692" y="13998"/>
                  </a:lnTo>
                  <a:lnTo>
                    <a:pt x="38484" y="13998"/>
                  </a:lnTo>
                  <a:lnTo>
                    <a:pt x="40357" y="22357"/>
                  </a:lnTo>
                  <a:lnTo>
                    <a:pt x="986" y="22357"/>
                  </a:lnTo>
                  <a:lnTo>
                    <a:pt x="1" y="27207"/>
                  </a:lnTo>
                  <a:lnTo>
                    <a:pt x="2110" y="32313"/>
                  </a:lnTo>
                  <a:lnTo>
                    <a:pt x="9602" y="34443"/>
                  </a:lnTo>
                  <a:lnTo>
                    <a:pt x="25768" y="34443"/>
                  </a:lnTo>
                  <a:lnTo>
                    <a:pt x="32885" y="41560"/>
                  </a:lnTo>
                  <a:lnTo>
                    <a:pt x="96229" y="41560"/>
                  </a:lnTo>
                  <a:cubicBezTo>
                    <a:pt x="99009" y="29750"/>
                    <a:pt x="100566" y="18119"/>
                    <a:pt x="100586" y="6763"/>
                  </a:cubicBezTo>
                  <a:cubicBezTo>
                    <a:pt x="90630" y="2563"/>
                    <a:pt x="78308" y="868"/>
                    <a:pt x="677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77;p33">
              <a:extLst>
                <a:ext uri="{FF2B5EF4-FFF2-40B4-BE49-F238E27FC236}">
                  <a16:creationId xmlns:a16="http://schemas.microsoft.com/office/drawing/2014/main" id="{FF13394F-5563-CB4F-B018-88FF107F4B84}"/>
                </a:ext>
              </a:extLst>
            </p:cNvPr>
            <p:cNvSpPr/>
            <p:nvPr/>
          </p:nvSpPr>
          <p:spPr>
            <a:xfrm>
              <a:off x="5414025" y="925175"/>
              <a:ext cx="865025" cy="973450"/>
            </a:xfrm>
            <a:custGeom>
              <a:avLst/>
              <a:gdLst/>
              <a:ahLst/>
              <a:cxnLst/>
              <a:rect l="l" t="t" r="r" b="b"/>
              <a:pathLst>
                <a:path w="34601" h="38938" extrusionOk="0">
                  <a:moveTo>
                    <a:pt x="20839" y="1"/>
                  </a:moveTo>
                  <a:lnTo>
                    <a:pt x="20839" y="1"/>
                  </a:lnTo>
                  <a:cubicBezTo>
                    <a:pt x="21470" y="2366"/>
                    <a:pt x="21766" y="4831"/>
                    <a:pt x="21766" y="7315"/>
                  </a:cubicBezTo>
                  <a:cubicBezTo>
                    <a:pt x="21766" y="20386"/>
                    <a:pt x="13151" y="31919"/>
                    <a:pt x="1" y="38938"/>
                  </a:cubicBezTo>
                  <a:lnTo>
                    <a:pt x="30243" y="38938"/>
                  </a:lnTo>
                  <a:cubicBezTo>
                    <a:pt x="33023" y="27128"/>
                    <a:pt x="34581" y="15497"/>
                    <a:pt x="34600" y="4141"/>
                  </a:cubicBezTo>
                  <a:cubicBezTo>
                    <a:pt x="30362" y="2347"/>
                    <a:pt x="25650" y="1006"/>
                    <a:pt x="20839" y="1"/>
                  </a:cubicBez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078;p33">
              <a:extLst>
                <a:ext uri="{FF2B5EF4-FFF2-40B4-BE49-F238E27FC236}">
                  <a16:creationId xmlns:a16="http://schemas.microsoft.com/office/drawing/2014/main" id="{CFE26CEB-3BF8-3D73-031B-6B0528911C35}"/>
                </a:ext>
              </a:extLst>
            </p:cNvPr>
            <p:cNvSpPr/>
            <p:nvPr/>
          </p:nvSpPr>
          <p:spPr>
            <a:xfrm>
              <a:off x="5181875" y="860600"/>
              <a:ext cx="1097175" cy="233175"/>
            </a:xfrm>
            <a:custGeom>
              <a:avLst/>
              <a:gdLst/>
              <a:ahLst/>
              <a:cxnLst/>
              <a:rect l="l" t="t" r="r" b="b"/>
              <a:pathLst>
                <a:path w="43887" h="9327" extrusionOk="0">
                  <a:moveTo>
                    <a:pt x="11002" y="1"/>
                  </a:moveTo>
                  <a:lnTo>
                    <a:pt x="9602" y="5876"/>
                  </a:lnTo>
                  <a:lnTo>
                    <a:pt x="1" y="5876"/>
                  </a:lnTo>
                  <a:lnTo>
                    <a:pt x="849" y="9306"/>
                  </a:lnTo>
                  <a:cubicBezTo>
                    <a:pt x="5335" y="8028"/>
                    <a:pt x="13757" y="6864"/>
                    <a:pt x="22962" y="6864"/>
                  </a:cubicBezTo>
                  <a:cubicBezTo>
                    <a:pt x="29938" y="6864"/>
                    <a:pt x="37364" y="7533"/>
                    <a:pt x="43867" y="9326"/>
                  </a:cubicBezTo>
                  <a:cubicBezTo>
                    <a:pt x="43867" y="8912"/>
                    <a:pt x="43886" y="8518"/>
                    <a:pt x="43886" y="8104"/>
                  </a:cubicBezTo>
                  <a:lnTo>
                    <a:pt x="43886" y="8005"/>
                  </a:lnTo>
                  <a:lnTo>
                    <a:pt x="43886" y="6743"/>
                  </a:lnTo>
                  <a:cubicBezTo>
                    <a:pt x="33930" y="2564"/>
                    <a:pt x="21609" y="849"/>
                    <a:pt x="11002" y="1"/>
                  </a:cubicBez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079;p33">
              <a:extLst>
                <a:ext uri="{FF2B5EF4-FFF2-40B4-BE49-F238E27FC236}">
                  <a16:creationId xmlns:a16="http://schemas.microsoft.com/office/drawing/2014/main" id="{4592EE5B-622E-9023-6E56-118E8A934B3F}"/>
                </a:ext>
              </a:extLst>
            </p:cNvPr>
            <p:cNvSpPr/>
            <p:nvPr/>
          </p:nvSpPr>
          <p:spPr>
            <a:xfrm>
              <a:off x="5471200" y="795550"/>
              <a:ext cx="428325" cy="18750"/>
            </a:xfrm>
            <a:custGeom>
              <a:avLst/>
              <a:gdLst/>
              <a:ahLst/>
              <a:cxnLst/>
              <a:rect l="l" t="t" r="r" b="b"/>
              <a:pathLst>
                <a:path w="17133" h="750" extrusionOk="0">
                  <a:moveTo>
                    <a:pt x="375" y="1"/>
                  </a:moveTo>
                  <a:cubicBezTo>
                    <a:pt x="178" y="1"/>
                    <a:pt x="1" y="178"/>
                    <a:pt x="1" y="375"/>
                  </a:cubicBezTo>
                  <a:cubicBezTo>
                    <a:pt x="1" y="572"/>
                    <a:pt x="178" y="750"/>
                    <a:pt x="375" y="750"/>
                  </a:cubicBezTo>
                  <a:lnTo>
                    <a:pt x="16758" y="750"/>
                  </a:lnTo>
                  <a:cubicBezTo>
                    <a:pt x="16955" y="750"/>
                    <a:pt x="17133" y="572"/>
                    <a:pt x="17133" y="375"/>
                  </a:cubicBezTo>
                  <a:cubicBezTo>
                    <a:pt x="17133" y="158"/>
                    <a:pt x="16955" y="1"/>
                    <a:pt x="167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080;p33">
              <a:extLst>
                <a:ext uri="{FF2B5EF4-FFF2-40B4-BE49-F238E27FC236}">
                  <a16:creationId xmlns:a16="http://schemas.microsoft.com/office/drawing/2014/main" id="{2A576856-DB8E-5861-E04C-7274899B3065}"/>
                </a:ext>
              </a:extLst>
            </p:cNvPr>
            <p:cNvSpPr/>
            <p:nvPr/>
          </p:nvSpPr>
          <p:spPr>
            <a:xfrm>
              <a:off x="5496350" y="795550"/>
              <a:ext cx="403175" cy="9875"/>
            </a:xfrm>
            <a:custGeom>
              <a:avLst/>
              <a:gdLst/>
              <a:ahLst/>
              <a:cxnLst/>
              <a:rect l="l" t="t" r="r" b="b"/>
              <a:pathLst>
                <a:path w="16127" h="395" extrusionOk="0">
                  <a:moveTo>
                    <a:pt x="0" y="1"/>
                  </a:moveTo>
                  <a:lnTo>
                    <a:pt x="0" y="40"/>
                  </a:lnTo>
                  <a:cubicBezTo>
                    <a:pt x="0" y="237"/>
                    <a:pt x="178" y="395"/>
                    <a:pt x="375" y="395"/>
                  </a:cubicBezTo>
                  <a:lnTo>
                    <a:pt x="16127" y="395"/>
                  </a:lnTo>
                  <a:lnTo>
                    <a:pt x="16127" y="375"/>
                  </a:lnTo>
                  <a:cubicBezTo>
                    <a:pt x="16127" y="158"/>
                    <a:pt x="15949" y="1"/>
                    <a:pt x="15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081;p33">
              <a:extLst>
                <a:ext uri="{FF2B5EF4-FFF2-40B4-BE49-F238E27FC236}">
                  <a16:creationId xmlns:a16="http://schemas.microsoft.com/office/drawing/2014/main" id="{589F6D87-BC46-FDDA-DD67-C95D01A60A34}"/>
                </a:ext>
              </a:extLst>
            </p:cNvPr>
            <p:cNvSpPr/>
            <p:nvPr/>
          </p:nvSpPr>
          <p:spPr>
            <a:xfrm>
              <a:off x="5205550" y="799500"/>
              <a:ext cx="274550" cy="163650"/>
            </a:xfrm>
            <a:custGeom>
              <a:avLst/>
              <a:gdLst/>
              <a:ahLst/>
              <a:cxnLst/>
              <a:rect l="l" t="t" r="r" b="b"/>
              <a:pathLst>
                <a:path w="10982" h="6546" extrusionOk="0">
                  <a:moveTo>
                    <a:pt x="0" y="0"/>
                  </a:moveTo>
                  <a:lnTo>
                    <a:pt x="1558" y="6546"/>
                  </a:lnTo>
                  <a:lnTo>
                    <a:pt x="9247" y="6546"/>
                  </a:lnTo>
                  <a:lnTo>
                    <a:pt x="109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082;p33">
              <a:extLst>
                <a:ext uri="{FF2B5EF4-FFF2-40B4-BE49-F238E27FC236}">
                  <a16:creationId xmlns:a16="http://schemas.microsoft.com/office/drawing/2014/main" id="{43601C99-50CC-40DC-C6B1-2E0DF4716604}"/>
                </a:ext>
              </a:extLst>
            </p:cNvPr>
            <p:cNvSpPr/>
            <p:nvPr/>
          </p:nvSpPr>
          <p:spPr>
            <a:xfrm>
              <a:off x="5205550" y="799500"/>
              <a:ext cx="274550" cy="41425"/>
            </a:xfrm>
            <a:custGeom>
              <a:avLst/>
              <a:gdLst/>
              <a:ahLst/>
              <a:cxnLst/>
              <a:rect l="l" t="t" r="r" b="b"/>
              <a:pathLst>
                <a:path w="10982" h="1657" extrusionOk="0">
                  <a:moveTo>
                    <a:pt x="0" y="0"/>
                  </a:moveTo>
                  <a:lnTo>
                    <a:pt x="395" y="1656"/>
                  </a:lnTo>
                  <a:lnTo>
                    <a:pt x="10528" y="1656"/>
                  </a:lnTo>
                  <a:lnTo>
                    <a:pt x="109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083;p33">
              <a:extLst>
                <a:ext uri="{FF2B5EF4-FFF2-40B4-BE49-F238E27FC236}">
                  <a16:creationId xmlns:a16="http://schemas.microsoft.com/office/drawing/2014/main" id="{A7D88959-22E7-3E9A-8964-B1571C33B047}"/>
                </a:ext>
              </a:extLst>
            </p:cNvPr>
            <p:cNvSpPr/>
            <p:nvPr/>
          </p:nvSpPr>
          <p:spPr>
            <a:xfrm>
              <a:off x="5221325" y="818725"/>
              <a:ext cx="240550" cy="81350"/>
            </a:xfrm>
            <a:custGeom>
              <a:avLst/>
              <a:gdLst/>
              <a:ahLst/>
              <a:cxnLst/>
              <a:rect l="l" t="t" r="r" b="b"/>
              <a:pathLst>
                <a:path w="9622" h="3254" extrusionOk="0">
                  <a:moveTo>
                    <a:pt x="0" y="0"/>
                  </a:moveTo>
                  <a:lnTo>
                    <a:pt x="749" y="3253"/>
                  </a:lnTo>
                  <a:lnTo>
                    <a:pt x="8793" y="3253"/>
                  </a:lnTo>
                  <a:lnTo>
                    <a:pt x="9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084;p33">
              <a:extLst>
                <a:ext uri="{FF2B5EF4-FFF2-40B4-BE49-F238E27FC236}">
                  <a16:creationId xmlns:a16="http://schemas.microsoft.com/office/drawing/2014/main" id="{50127C14-389B-EA58-F6FC-604BB9D57F3E}"/>
                </a:ext>
              </a:extLst>
            </p:cNvPr>
            <p:cNvSpPr/>
            <p:nvPr/>
          </p:nvSpPr>
          <p:spPr>
            <a:xfrm>
              <a:off x="5193225" y="790125"/>
              <a:ext cx="293275" cy="18750"/>
            </a:xfrm>
            <a:custGeom>
              <a:avLst/>
              <a:gdLst/>
              <a:ahLst/>
              <a:cxnLst/>
              <a:rect l="l" t="t" r="r" b="b"/>
              <a:pathLst>
                <a:path w="11731" h="750" extrusionOk="0">
                  <a:moveTo>
                    <a:pt x="375" y="1"/>
                  </a:moveTo>
                  <a:cubicBezTo>
                    <a:pt x="178" y="1"/>
                    <a:pt x="0" y="178"/>
                    <a:pt x="0" y="375"/>
                  </a:cubicBezTo>
                  <a:cubicBezTo>
                    <a:pt x="0" y="572"/>
                    <a:pt x="178" y="750"/>
                    <a:pt x="375" y="750"/>
                  </a:cubicBezTo>
                  <a:lnTo>
                    <a:pt x="11376" y="750"/>
                  </a:lnTo>
                  <a:cubicBezTo>
                    <a:pt x="11573" y="750"/>
                    <a:pt x="11731" y="572"/>
                    <a:pt x="11731" y="375"/>
                  </a:cubicBezTo>
                  <a:cubicBezTo>
                    <a:pt x="11731" y="178"/>
                    <a:pt x="11573" y="1"/>
                    <a:pt x="11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085;p33">
              <a:extLst>
                <a:ext uri="{FF2B5EF4-FFF2-40B4-BE49-F238E27FC236}">
                  <a16:creationId xmlns:a16="http://schemas.microsoft.com/office/drawing/2014/main" id="{67E3BC4C-F961-7DE4-6626-740E8F2E802F}"/>
                </a:ext>
              </a:extLst>
            </p:cNvPr>
            <p:cNvSpPr/>
            <p:nvPr/>
          </p:nvSpPr>
          <p:spPr>
            <a:xfrm>
              <a:off x="4238025" y="1181475"/>
              <a:ext cx="44875" cy="37475"/>
            </a:xfrm>
            <a:custGeom>
              <a:avLst/>
              <a:gdLst/>
              <a:ahLst/>
              <a:cxnLst/>
              <a:rect l="l" t="t" r="r" b="b"/>
              <a:pathLst>
                <a:path w="1795" h="1499" extrusionOk="0">
                  <a:moveTo>
                    <a:pt x="1" y="0"/>
                  </a:moveTo>
                  <a:lnTo>
                    <a:pt x="237" y="1499"/>
                  </a:lnTo>
                  <a:lnTo>
                    <a:pt x="1539" y="1499"/>
                  </a:lnTo>
                  <a:lnTo>
                    <a:pt x="1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086;p33">
              <a:extLst>
                <a:ext uri="{FF2B5EF4-FFF2-40B4-BE49-F238E27FC236}">
                  <a16:creationId xmlns:a16="http://schemas.microsoft.com/office/drawing/2014/main" id="{B92679F5-56B2-AE5F-6545-A43BEFE1CB2B}"/>
                </a:ext>
              </a:extLst>
            </p:cNvPr>
            <p:cNvSpPr/>
            <p:nvPr/>
          </p:nvSpPr>
          <p:spPr>
            <a:xfrm>
              <a:off x="4263675" y="1181475"/>
              <a:ext cx="241525" cy="27125"/>
            </a:xfrm>
            <a:custGeom>
              <a:avLst/>
              <a:gdLst/>
              <a:ahLst/>
              <a:cxnLst/>
              <a:rect l="l" t="t" r="r" b="b"/>
              <a:pathLst>
                <a:path w="9661" h="1085" extrusionOk="0">
                  <a:moveTo>
                    <a:pt x="0" y="0"/>
                  </a:moveTo>
                  <a:lnTo>
                    <a:pt x="59" y="513"/>
                  </a:lnTo>
                  <a:lnTo>
                    <a:pt x="9660" y="1085"/>
                  </a:lnTo>
                  <a:lnTo>
                    <a:pt x="96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087;p33">
              <a:extLst>
                <a:ext uri="{FF2B5EF4-FFF2-40B4-BE49-F238E27FC236}">
                  <a16:creationId xmlns:a16="http://schemas.microsoft.com/office/drawing/2014/main" id="{334E8484-2781-881C-2EDA-65F8B350EEB6}"/>
                </a:ext>
              </a:extLst>
            </p:cNvPr>
            <p:cNvSpPr/>
            <p:nvPr/>
          </p:nvSpPr>
          <p:spPr>
            <a:xfrm>
              <a:off x="4264150" y="1189350"/>
              <a:ext cx="243500" cy="21725"/>
            </a:xfrm>
            <a:custGeom>
              <a:avLst/>
              <a:gdLst/>
              <a:ahLst/>
              <a:cxnLst/>
              <a:rect l="l" t="t" r="r" b="b"/>
              <a:pathLst>
                <a:path w="9740" h="869" extrusionOk="0">
                  <a:moveTo>
                    <a:pt x="1" y="1"/>
                  </a:moveTo>
                  <a:lnTo>
                    <a:pt x="40" y="198"/>
                  </a:lnTo>
                  <a:lnTo>
                    <a:pt x="9740" y="868"/>
                  </a:lnTo>
                  <a:lnTo>
                    <a:pt x="9622" y="2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088;p33">
              <a:extLst>
                <a:ext uri="{FF2B5EF4-FFF2-40B4-BE49-F238E27FC236}">
                  <a16:creationId xmlns:a16="http://schemas.microsoft.com/office/drawing/2014/main" id="{921CE244-8326-8C4A-AA22-B7B687FCCF31}"/>
                </a:ext>
              </a:extLst>
            </p:cNvPr>
            <p:cNvSpPr/>
            <p:nvPr/>
          </p:nvSpPr>
          <p:spPr>
            <a:xfrm>
              <a:off x="3982725" y="1735950"/>
              <a:ext cx="149375" cy="209000"/>
            </a:xfrm>
            <a:custGeom>
              <a:avLst/>
              <a:gdLst/>
              <a:ahLst/>
              <a:cxnLst/>
              <a:rect l="l" t="t" r="r" b="b"/>
              <a:pathLst>
                <a:path w="5975" h="8360" extrusionOk="0">
                  <a:moveTo>
                    <a:pt x="454" y="1"/>
                  </a:moveTo>
                  <a:cubicBezTo>
                    <a:pt x="60" y="2741"/>
                    <a:pt x="1" y="5521"/>
                    <a:pt x="454" y="8360"/>
                  </a:cubicBezTo>
                  <a:lnTo>
                    <a:pt x="5974" y="8360"/>
                  </a:lnTo>
                  <a:cubicBezTo>
                    <a:pt x="5639" y="5817"/>
                    <a:pt x="5659" y="2997"/>
                    <a:pt x="5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089;p33">
              <a:extLst>
                <a:ext uri="{FF2B5EF4-FFF2-40B4-BE49-F238E27FC236}">
                  <a16:creationId xmlns:a16="http://schemas.microsoft.com/office/drawing/2014/main" id="{CEAABA46-6942-0662-B996-F7A8EB984958}"/>
                </a:ext>
              </a:extLst>
            </p:cNvPr>
            <p:cNvSpPr/>
            <p:nvPr/>
          </p:nvSpPr>
          <p:spPr>
            <a:xfrm>
              <a:off x="4157200" y="1735950"/>
              <a:ext cx="385950" cy="209000"/>
            </a:xfrm>
            <a:custGeom>
              <a:avLst/>
              <a:gdLst/>
              <a:ahLst/>
              <a:cxnLst/>
              <a:rect l="l" t="t" r="r" b="b"/>
              <a:pathLst>
                <a:path w="15438" h="8360" extrusionOk="0">
                  <a:moveTo>
                    <a:pt x="1" y="1"/>
                  </a:moveTo>
                  <a:lnTo>
                    <a:pt x="1" y="8360"/>
                  </a:lnTo>
                  <a:lnTo>
                    <a:pt x="13584" y="8360"/>
                  </a:lnTo>
                  <a:lnTo>
                    <a:pt x="15437" y="6507"/>
                  </a:lnTo>
                  <a:lnTo>
                    <a:pt x="9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090;p33">
              <a:extLst>
                <a:ext uri="{FF2B5EF4-FFF2-40B4-BE49-F238E27FC236}">
                  <a16:creationId xmlns:a16="http://schemas.microsoft.com/office/drawing/2014/main" id="{332D5434-F8DF-3AEC-9C44-4CE8925AB7C4}"/>
                </a:ext>
              </a:extLst>
            </p:cNvPr>
            <p:cNvSpPr/>
            <p:nvPr/>
          </p:nvSpPr>
          <p:spPr>
            <a:xfrm>
              <a:off x="3779675" y="1576750"/>
              <a:ext cx="2453525" cy="320900"/>
            </a:xfrm>
            <a:custGeom>
              <a:avLst/>
              <a:gdLst/>
              <a:ahLst/>
              <a:cxnLst/>
              <a:rect l="l" t="t" r="r" b="b"/>
              <a:pathLst>
                <a:path w="98141" h="12836" extrusionOk="0">
                  <a:moveTo>
                    <a:pt x="0" y="1"/>
                  </a:moveTo>
                  <a:lnTo>
                    <a:pt x="1498" y="3628"/>
                  </a:lnTo>
                  <a:lnTo>
                    <a:pt x="8990" y="5758"/>
                  </a:lnTo>
                  <a:lnTo>
                    <a:pt x="25176" y="5758"/>
                  </a:lnTo>
                  <a:lnTo>
                    <a:pt x="32273" y="12835"/>
                  </a:lnTo>
                  <a:lnTo>
                    <a:pt x="95617" y="12835"/>
                  </a:lnTo>
                  <a:cubicBezTo>
                    <a:pt x="96623" y="8537"/>
                    <a:pt x="97490" y="4239"/>
                    <a:pt x="98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091;p33">
              <a:extLst>
                <a:ext uri="{FF2B5EF4-FFF2-40B4-BE49-F238E27FC236}">
                  <a16:creationId xmlns:a16="http://schemas.microsoft.com/office/drawing/2014/main" id="{CBA526DD-718F-ACCC-3956-1AB41712F3FF}"/>
                </a:ext>
              </a:extLst>
            </p:cNvPr>
            <p:cNvSpPr/>
            <p:nvPr/>
          </p:nvSpPr>
          <p:spPr>
            <a:xfrm>
              <a:off x="4804850" y="1113450"/>
              <a:ext cx="188300" cy="67175"/>
            </a:xfrm>
            <a:custGeom>
              <a:avLst/>
              <a:gdLst/>
              <a:ahLst/>
              <a:cxnLst/>
              <a:rect l="l" t="t" r="r" b="b"/>
              <a:pathLst>
                <a:path w="7532" h="2687" extrusionOk="0">
                  <a:moveTo>
                    <a:pt x="0" y="1"/>
                  </a:moveTo>
                  <a:cubicBezTo>
                    <a:pt x="20" y="888"/>
                    <a:pt x="315" y="1676"/>
                    <a:pt x="1045" y="2347"/>
                  </a:cubicBezTo>
                  <a:cubicBezTo>
                    <a:pt x="1952" y="2574"/>
                    <a:pt x="2849" y="2687"/>
                    <a:pt x="3736" y="2687"/>
                  </a:cubicBezTo>
                  <a:cubicBezTo>
                    <a:pt x="4623" y="2687"/>
                    <a:pt x="5501" y="2574"/>
                    <a:pt x="6368" y="2347"/>
                  </a:cubicBezTo>
                  <a:cubicBezTo>
                    <a:pt x="7295" y="1716"/>
                    <a:pt x="7531" y="888"/>
                    <a:pt x="7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092;p33">
              <a:extLst>
                <a:ext uri="{FF2B5EF4-FFF2-40B4-BE49-F238E27FC236}">
                  <a16:creationId xmlns:a16="http://schemas.microsoft.com/office/drawing/2014/main" id="{740773AA-4397-DC6A-DFEA-97CDA935CBBE}"/>
                </a:ext>
              </a:extLst>
            </p:cNvPr>
            <p:cNvSpPr/>
            <p:nvPr/>
          </p:nvSpPr>
          <p:spPr>
            <a:xfrm>
              <a:off x="4786600" y="1244075"/>
              <a:ext cx="220350" cy="55225"/>
            </a:xfrm>
            <a:custGeom>
              <a:avLst/>
              <a:gdLst/>
              <a:ahLst/>
              <a:cxnLst/>
              <a:rect l="l" t="t" r="r" b="b"/>
              <a:pathLst>
                <a:path w="8814" h="2209" extrusionOk="0">
                  <a:moveTo>
                    <a:pt x="375" y="0"/>
                  </a:moveTo>
                  <a:cubicBezTo>
                    <a:pt x="158" y="0"/>
                    <a:pt x="1" y="197"/>
                    <a:pt x="60" y="434"/>
                  </a:cubicBezTo>
                  <a:lnTo>
                    <a:pt x="454" y="1952"/>
                  </a:lnTo>
                  <a:cubicBezTo>
                    <a:pt x="493" y="2110"/>
                    <a:pt x="631" y="2208"/>
                    <a:pt x="769" y="2208"/>
                  </a:cubicBezTo>
                  <a:lnTo>
                    <a:pt x="8439" y="2208"/>
                  </a:lnTo>
                  <a:cubicBezTo>
                    <a:pt x="8655" y="2208"/>
                    <a:pt x="8813" y="1991"/>
                    <a:pt x="8754" y="1775"/>
                  </a:cubicBezTo>
                  <a:lnTo>
                    <a:pt x="8439" y="256"/>
                  </a:lnTo>
                  <a:cubicBezTo>
                    <a:pt x="8419" y="138"/>
                    <a:pt x="8281" y="0"/>
                    <a:pt x="8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093;p33">
              <a:extLst>
                <a:ext uri="{FF2B5EF4-FFF2-40B4-BE49-F238E27FC236}">
                  <a16:creationId xmlns:a16="http://schemas.microsoft.com/office/drawing/2014/main" id="{DB53DE40-E07E-912A-035D-786DC50DC1D9}"/>
                </a:ext>
              </a:extLst>
            </p:cNvPr>
            <p:cNvSpPr/>
            <p:nvPr/>
          </p:nvSpPr>
          <p:spPr>
            <a:xfrm>
              <a:off x="6041950" y="1397850"/>
              <a:ext cx="96625" cy="89725"/>
            </a:xfrm>
            <a:custGeom>
              <a:avLst/>
              <a:gdLst/>
              <a:ahLst/>
              <a:cxnLst/>
              <a:rect l="l" t="t" r="r" b="b"/>
              <a:pathLst>
                <a:path w="3865" h="3589" extrusionOk="0">
                  <a:moveTo>
                    <a:pt x="3155" y="493"/>
                  </a:moveTo>
                  <a:lnTo>
                    <a:pt x="3313" y="3095"/>
                  </a:lnTo>
                  <a:lnTo>
                    <a:pt x="493" y="3095"/>
                  </a:lnTo>
                  <a:lnTo>
                    <a:pt x="493" y="493"/>
                  </a:lnTo>
                  <a:close/>
                  <a:moveTo>
                    <a:pt x="237" y="0"/>
                  </a:moveTo>
                  <a:cubicBezTo>
                    <a:pt x="158" y="0"/>
                    <a:pt x="119" y="20"/>
                    <a:pt x="60" y="59"/>
                  </a:cubicBezTo>
                  <a:cubicBezTo>
                    <a:pt x="20" y="119"/>
                    <a:pt x="0" y="158"/>
                    <a:pt x="0" y="237"/>
                  </a:cubicBezTo>
                  <a:lnTo>
                    <a:pt x="0" y="3352"/>
                  </a:lnTo>
                  <a:cubicBezTo>
                    <a:pt x="0" y="3490"/>
                    <a:pt x="119" y="3588"/>
                    <a:pt x="237" y="3588"/>
                  </a:cubicBezTo>
                  <a:lnTo>
                    <a:pt x="3589" y="3588"/>
                  </a:lnTo>
                  <a:cubicBezTo>
                    <a:pt x="3648" y="3588"/>
                    <a:pt x="3707" y="3569"/>
                    <a:pt x="3786" y="3490"/>
                  </a:cubicBezTo>
                  <a:cubicBezTo>
                    <a:pt x="3825" y="3450"/>
                    <a:pt x="3865" y="3391"/>
                    <a:pt x="3865" y="3312"/>
                  </a:cubicBezTo>
                  <a:lnTo>
                    <a:pt x="3648" y="217"/>
                  </a:lnTo>
                  <a:cubicBezTo>
                    <a:pt x="3648" y="99"/>
                    <a:pt x="3510" y="0"/>
                    <a:pt x="3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094;p33">
              <a:extLst>
                <a:ext uri="{FF2B5EF4-FFF2-40B4-BE49-F238E27FC236}">
                  <a16:creationId xmlns:a16="http://schemas.microsoft.com/office/drawing/2014/main" id="{757237D1-BC07-1F16-8EA3-752B407A6C97}"/>
                </a:ext>
              </a:extLst>
            </p:cNvPr>
            <p:cNvSpPr/>
            <p:nvPr/>
          </p:nvSpPr>
          <p:spPr>
            <a:xfrm>
              <a:off x="6047375" y="1403750"/>
              <a:ext cx="84300" cy="77900"/>
            </a:xfrm>
            <a:custGeom>
              <a:avLst/>
              <a:gdLst/>
              <a:ahLst/>
              <a:cxnLst/>
              <a:rect l="l" t="t" r="r" b="b"/>
              <a:pathLst>
                <a:path w="3372" h="3116" extrusionOk="0">
                  <a:moveTo>
                    <a:pt x="0" y="1"/>
                  </a:moveTo>
                  <a:lnTo>
                    <a:pt x="20" y="3116"/>
                  </a:lnTo>
                  <a:lnTo>
                    <a:pt x="3372" y="3116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095;p33">
              <a:extLst>
                <a:ext uri="{FF2B5EF4-FFF2-40B4-BE49-F238E27FC236}">
                  <a16:creationId xmlns:a16="http://schemas.microsoft.com/office/drawing/2014/main" id="{909D6F8D-E98D-A06F-C253-9998288FB46C}"/>
                </a:ext>
              </a:extLst>
            </p:cNvPr>
            <p:cNvSpPr/>
            <p:nvPr/>
          </p:nvSpPr>
          <p:spPr>
            <a:xfrm>
              <a:off x="5868450" y="1443200"/>
              <a:ext cx="44400" cy="44375"/>
            </a:xfrm>
            <a:custGeom>
              <a:avLst/>
              <a:gdLst/>
              <a:ahLst/>
              <a:cxnLst/>
              <a:rect l="l" t="t" r="r" b="b"/>
              <a:pathLst>
                <a:path w="1776" h="1775" extrusionOk="0">
                  <a:moveTo>
                    <a:pt x="888" y="473"/>
                  </a:moveTo>
                  <a:cubicBezTo>
                    <a:pt x="1125" y="473"/>
                    <a:pt x="1282" y="651"/>
                    <a:pt x="1322" y="887"/>
                  </a:cubicBezTo>
                  <a:cubicBezTo>
                    <a:pt x="1322" y="1143"/>
                    <a:pt x="1125" y="1301"/>
                    <a:pt x="888" y="1301"/>
                  </a:cubicBezTo>
                  <a:cubicBezTo>
                    <a:pt x="651" y="1301"/>
                    <a:pt x="474" y="1104"/>
                    <a:pt x="474" y="887"/>
                  </a:cubicBezTo>
                  <a:cubicBezTo>
                    <a:pt x="474" y="651"/>
                    <a:pt x="671" y="473"/>
                    <a:pt x="888" y="473"/>
                  </a:cubicBezTo>
                  <a:close/>
                  <a:moveTo>
                    <a:pt x="888" y="0"/>
                  </a:moveTo>
                  <a:cubicBezTo>
                    <a:pt x="395" y="0"/>
                    <a:pt x="1" y="394"/>
                    <a:pt x="1" y="887"/>
                  </a:cubicBezTo>
                  <a:cubicBezTo>
                    <a:pt x="1" y="1380"/>
                    <a:pt x="395" y="1774"/>
                    <a:pt x="888" y="1774"/>
                  </a:cubicBezTo>
                  <a:cubicBezTo>
                    <a:pt x="1381" y="1774"/>
                    <a:pt x="1775" y="1360"/>
                    <a:pt x="1775" y="887"/>
                  </a:cubicBezTo>
                  <a:cubicBezTo>
                    <a:pt x="1775" y="394"/>
                    <a:pt x="1381" y="0"/>
                    <a:pt x="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096;p33">
              <a:extLst>
                <a:ext uri="{FF2B5EF4-FFF2-40B4-BE49-F238E27FC236}">
                  <a16:creationId xmlns:a16="http://schemas.microsoft.com/office/drawing/2014/main" id="{27EE57D6-317D-0A78-A290-401D0D8A8ABF}"/>
                </a:ext>
              </a:extLst>
            </p:cNvPr>
            <p:cNvSpPr/>
            <p:nvPr/>
          </p:nvSpPr>
          <p:spPr>
            <a:xfrm>
              <a:off x="5697925" y="1443200"/>
              <a:ext cx="44375" cy="44375"/>
            </a:xfrm>
            <a:custGeom>
              <a:avLst/>
              <a:gdLst/>
              <a:ahLst/>
              <a:cxnLst/>
              <a:rect l="l" t="t" r="r" b="b"/>
              <a:pathLst>
                <a:path w="1775" h="1775" extrusionOk="0">
                  <a:moveTo>
                    <a:pt x="888" y="473"/>
                  </a:moveTo>
                  <a:cubicBezTo>
                    <a:pt x="1105" y="473"/>
                    <a:pt x="1282" y="651"/>
                    <a:pt x="1302" y="887"/>
                  </a:cubicBezTo>
                  <a:cubicBezTo>
                    <a:pt x="1302" y="1143"/>
                    <a:pt x="1105" y="1301"/>
                    <a:pt x="888" y="1301"/>
                  </a:cubicBezTo>
                  <a:cubicBezTo>
                    <a:pt x="651" y="1301"/>
                    <a:pt x="474" y="1104"/>
                    <a:pt x="474" y="887"/>
                  </a:cubicBezTo>
                  <a:cubicBezTo>
                    <a:pt x="474" y="651"/>
                    <a:pt x="671" y="473"/>
                    <a:pt x="888" y="473"/>
                  </a:cubicBezTo>
                  <a:close/>
                  <a:moveTo>
                    <a:pt x="888" y="0"/>
                  </a:moveTo>
                  <a:cubicBezTo>
                    <a:pt x="395" y="0"/>
                    <a:pt x="0" y="394"/>
                    <a:pt x="0" y="887"/>
                  </a:cubicBezTo>
                  <a:cubicBezTo>
                    <a:pt x="0" y="1380"/>
                    <a:pt x="395" y="1774"/>
                    <a:pt x="888" y="1774"/>
                  </a:cubicBezTo>
                  <a:cubicBezTo>
                    <a:pt x="1381" y="1774"/>
                    <a:pt x="1775" y="1360"/>
                    <a:pt x="1775" y="887"/>
                  </a:cubicBezTo>
                  <a:cubicBezTo>
                    <a:pt x="1775" y="394"/>
                    <a:pt x="1381" y="0"/>
                    <a:pt x="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097;p33">
              <a:extLst>
                <a:ext uri="{FF2B5EF4-FFF2-40B4-BE49-F238E27FC236}">
                  <a16:creationId xmlns:a16="http://schemas.microsoft.com/office/drawing/2014/main" id="{4BBD62D2-0C9B-1C95-AD92-2AED4C7E0B7E}"/>
                </a:ext>
              </a:extLst>
            </p:cNvPr>
            <p:cNvSpPr/>
            <p:nvPr/>
          </p:nvSpPr>
          <p:spPr>
            <a:xfrm>
              <a:off x="5527400" y="1443200"/>
              <a:ext cx="44375" cy="44375"/>
            </a:xfrm>
            <a:custGeom>
              <a:avLst/>
              <a:gdLst/>
              <a:ahLst/>
              <a:cxnLst/>
              <a:rect l="l" t="t" r="r" b="b"/>
              <a:pathLst>
                <a:path w="1775" h="1775" extrusionOk="0">
                  <a:moveTo>
                    <a:pt x="887" y="473"/>
                  </a:moveTo>
                  <a:cubicBezTo>
                    <a:pt x="1104" y="473"/>
                    <a:pt x="1282" y="651"/>
                    <a:pt x="1301" y="887"/>
                  </a:cubicBezTo>
                  <a:cubicBezTo>
                    <a:pt x="1301" y="1143"/>
                    <a:pt x="1104" y="1301"/>
                    <a:pt x="887" y="1301"/>
                  </a:cubicBezTo>
                  <a:cubicBezTo>
                    <a:pt x="631" y="1301"/>
                    <a:pt x="473" y="1104"/>
                    <a:pt x="473" y="887"/>
                  </a:cubicBezTo>
                  <a:cubicBezTo>
                    <a:pt x="473" y="651"/>
                    <a:pt x="670" y="473"/>
                    <a:pt x="887" y="473"/>
                  </a:cubicBezTo>
                  <a:close/>
                  <a:moveTo>
                    <a:pt x="887" y="0"/>
                  </a:moveTo>
                  <a:cubicBezTo>
                    <a:pt x="394" y="0"/>
                    <a:pt x="0" y="394"/>
                    <a:pt x="0" y="887"/>
                  </a:cubicBezTo>
                  <a:cubicBezTo>
                    <a:pt x="0" y="1380"/>
                    <a:pt x="394" y="1774"/>
                    <a:pt x="887" y="1774"/>
                  </a:cubicBezTo>
                  <a:cubicBezTo>
                    <a:pt x="1380" y="1774"/>
                    <a:pt x="1774" y="1360"/>
                    <a:pt x="1774" y="887"/>
                  </a:cubicBezTo>
                  <a:cubicBezTo>
                    <a:pt x="1774" y="394"/>
                    <a:pt x="1380" y="0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098;p33">
              <a:extLst>
                <a:ext uri="{FF2B5EF4-FFF2-40B4-BE49-F238E27FC236}">
                  <a16:creationId xmlns:a16="http://schemas.microsoft.com/office/drawing/2014/main" id="{A9A5EA6F-FAA1-5ED9-08C8-8B701D99103D}"/>
                </a:ext>
              </a:extLst>
            </p:cNvPr>
            <p:cNvSpPr/>
            <p:nvPr/>
          </p:nvSpPr>
          <p:spPr>
            <a:xfrm>
              <a:off x="5356850" y="1443200"/>
              <a:ext cx="44400" cy="44375"/>
            </a:xfrm>
            <a:custGeom>
              <a:avLst/>
              <a:gdLst/>
              <a:ahLst/>
              <a:cxnLst/>
              <a:rect l="l" t="t" r="r" b="b"/>
              <a:pathLst>
                <a:path w="1776" h="1775" extrusionOk="0">
                  <a:moveTo>
                    <a:pt x="888" y="473"/>
                  </a:moveTo>
                  <a:cubicBezTo>
                    <a:pt x="1105" y="473"/>
                    <a:pt x="1282" y="651"/>
                    <a:pt x="1302" y="887"/>
                  </a:cubicBezTo>
                  <a:cubicBezTo>
                    <a:pt x="1302" y="1143"/>
                    <a:pt x="1105" y="1301"/>
                    <a:pt x="888" y="1301"/>
                  </a:cubicBezTo>
                  <a:cubicBezTo>
                    <a:pt x="632" y="1301"/>
                    <a:pt x="454" y="1104"/>
                    <a:pt x="454" y="887"/>
                  </a:cubicBezTo>
                  <a:cubicBezTo>
                    <a:pt x="454" y="651"/>
                    <a:pt x="651" y="473"/>
                    <a:pt x="888" y="473"/>
                  </a:cubicBezTo>
                  <a:close/>
                  <a:moveTo>
                    <a:pt x="888" y="0"/>
                  </a:moveTo>
                  <a:cubicBezTo>
                    <a:pt x="395" y="0"/>
                    <a:pt x="1" y="394"/>
                    <a:pt x="1" y="887"/>
                  </a:cubicBezTo>
                  <a:cubicBezTo>
                    <a:pt x="1" y="1380"/>
                    <a:pt x="395" y="1774"/>
                    <a:pt x="888" y="1774"/>
                  </a:cubicBezTo>
                  <a:cubicBezTo>
                    <a:pt x="1381" y="1774"/>
                    <a:pt x="1775" y="1360"/>
                    <a:pt x="1775" y="887"/>
                  </a:cubicBezTo>
                  <a:cubicBezTo>
                    <a:pt x="1775" y="394"/>
                    <a:pt x="1381" y="0"/>
                    <a:pt x="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099;p33">
              <a:extLst>
                <a:ext uri="{FF2B5EF4-FFF2-40B4-BE49-F238E27FC236}">
                  <a16:creationId xmlns:a16="http://schemas.microsoft.com/office/drawing/2014/main" id="{F7124842-30A5-7C33-A434-48D23311760F}"/>
                </a:ext>
              </a:extLst>
            </p:cNvPr>
            <p:cNvSpPr/>
            <p:nvPr/>
          </p:nvSpPr>
          <p:spPr>
            <a:xfrm>
              <a:off x="5874375" y="1448125"/>
              <a:ext cx="33050" cy="33525"/>
            </a:xfrm>
            <a:custGeom>
              <a:avLst/>
              <a:gdLst/>
              <a:ahLst/>
              <a:cxnLst/>
              <a:rect l="l" t="t" r="r" b="b"/>
              <a:pathLst>
                <a:path w="1322" h="1341" extrusionOk="0">
                  <a:moveTo>
                    <a:pt x="651" y="0"/>
                  </a:moveTo>
                  <a:cubicBezTo>
                    <a:pt x="296" y="20"/>
                    <a:pt x="0" y="316"/>
                    <a:pt x="0" y="670"/>
                  </a:cubicBezTo>
                  <a:cubicBezTo>
                    <a:pt x="0" y="1045"/>
                    <a:pt x="296" y="1341"/>
                    <a:pt x="651" y="1341"/>
                  </a:cubicBezTo>
                  <a:cubicBezTo>
                    <a:pt x="1026" y="1341"/>
                    <a:pt x="1321" y="1045"/>
                    <a:pt x="1321" y="670"/>
                  </a:cubicBezTo>
                  <a:cubicBezTo>
                    <a:pt x="1321" y="296"/>
                    <a:pt x="1026" y="0"/>
                    <a:pt x="6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100;p33">
              <a:extLst>
                <a:ext uri="{FF2B5EF4-FFF2-40B4-BE49-F238E27FC236}">
                  <a16:creationId xmlns:a16="http://schemas.microsoft.com/office/drawing/2014/main" id="{F48DD2CB-C1AA-A080-2C64-890DCB999F47}"/>
                </a:ext>
              </a:extLst>
            </p:cNvPr>
            <p:cNvSpPr/>
            <p:nvPr/>
          </p:nvSpPr>
          <p:spPr>
            <a:xfrm>
              <a:off x="5703350" y="1448125"/>
              <a:ext cx="33525" cy="33525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671" y="0"/>
                  </a:moveTo>
                  <a:cubicBezTo>
                    <a:pt x="296" y="0"/>
                    <a:pt x="0" y="316"/>
                    <a:pt x="0" y="670"/>
                  </a:cubicBezTo>
                  <a:cubicBezTo>
                    <a:pt x="0" y="1045"/>
                    <a:pt x="296" y="1341"/>
                    <a:pt x="671" y="1341"/>
                  </a:cubicBezTo>
                  <a:cubicBezTo>
                    <a:pt x="1045" y="1341"/>
                    <a:pt x="1341" y="1045"/>
                    <a:pt x="1341" y="670"/>
                  </a:cubicBezTo>
                  <a:cubicBezTo>
                    <a:pt x="1341" y="296"/>
                    <a:pt x="1045" y="0"/>
                    <a:pt x="6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101;p33">
              <a:extLst>
                <a:ext uri="{FF2B5EF4-FFF2-40B4-BE49-F238E27FC236}">
                  <a16:creationId xmlns:a16="http://schemas.microsoft.com/office/drawing/2014/main" id="{AC83FAD3-AE83-291A-46E1-69DB1FB5306E}"/>
                </a:ext>
              </a:extLst>
            </p:cNvPr>
            <p:cNvSpPr/>
            <p:nvPr/>
          </p:nvSpPr>
          <p:spPr>
            <a:xfrm>
              <a:off x="5532800" y="1448125"/>
              <a:ext cx="33550" cy="33525"/>
            </a:xfrm>
            <a:custGeom>
              <a:avLst/>
              <a:gdLst/>
              <a:ahLst/>
              <a:cxnLst/>
              <a:rect l="l" t="t" r="r" b="b"/>
              <a:pathLst>
                <a:path w="1342" h="1341" extrusionOk="0">
                  <a:moveTo>
                    <a:pt x="671" y="0"/>
                  </a:moveTo>
                  <a:cubicBezTo>
                    <a:pt x="297" y="20"/>
                    <a:pt x="1" y="316"/>
                    <a:pt x="1" y="670"/>
                  </a:cubicBezTo>
                  <a:cubicBezTo>
                    <a:pt x="1" y="1045"/>
                    <a:pt x="297" y="1341"/>
                    <a:pt x="671" y="1341"/>
                  </a:cubicBezTo>
                  <a:cubicBezTo>
                    <a:pt x="1046" y="1341"/>
                    <a:pt x="1342" y="1045"/>
                    <a:pt x="1342" y="670"/>
                  </a:cubicBezTo>
                  <a:cubicBezTo>
                    <a:pt x="1342" y="296"/>
                    <a:pt x="1046" y="0"/>
                    <a:pt x="6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102;p33">
              <a:extLst>
                <a:ext uri="{FF2B5EF4-FFF2-40B4-BE49-F238E27FC236}">
                  <a16:creationId xmlns:a16="http://schemas.microsoft.com/office/drawing/2014/main" id="{B84D5417-97A3-6003-F812-0C0EA846490F}"/>
                </a:ext>
              </a:extLst>
            </p:cNvPr>
            <p:cNvSpPr/>
            <p:nvPr/>
          </p:nvSpPr>
          <p:spPr>
            <a:xfrm>
              <a:off x="5362275" y="1448125"/>
              <a:ext cx="33050" cy="33525"/>
            </a:xfrm>
            <a:custGeom>
              <a:avLst/>
              <a:gdLst/>
              <a:ahLst/>
              <a:cxnLst/>
              <a:rect l="l" t="t" r="r" b="b"/>
              <a:pathLst>
                <a:path w="1322" h="1341" extrusionOk="0">
                  <a:moveTo>
                    <a:pt x="671" y="0"/>
                  </a:moveTo>
                  <a:cubicBezTo>
                    <a:pt x="296" y="20"/>
                    <a:pt x="1" y="316"/>
                    <a:pt x="1" y="670"/>
                  </a:cubicBezTo>
                  <a:cubicBezTo>
                    <a:pt x="1" y="1045"/>
                    <a:pt x="296" y="1341"/>
                    <a:pt x="671" y="1341"/>
                  </a:cubicBezTo>
                  <a:cubicBezTo>
                    <a:pt x="1026" y="1341"/>
                    <a:pt x="1322" y="1045"/>
                    <a:pt x="1322" y="670"/>
                  </a:cubicBezTo>
                  <a:cubicBezTo>
                    <a:pt x="1322" y="296"/>
                    <a:pt x="1026" y="0"/>
                    <a:pt x="6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103;p33">
              <a:extLst>
                <a:ext uri="{FF2B5EF4-FFF2-40B4-BE49-F238E27FC236}">
                  <a16:creationId xmlns:a16="http://schemas.microsoft.com/office/drawing/2014/main" id="{FE776509-4A55-6365-9910-6B28D6338B58}"/>
                </a:ext>
              </a:extLst>
            </p:cNvPr>
            <p:cNvSpPr/>
            <p:nvPr/>
          </p:nvSpPr>
          <p:spPr>
            <a:xfrm>
              <a:off x="4585500" y="1246050"/>
              <a:ext cx="37000" cy="48325"/>
            </a:xfrm>
            <a:custGeom>
              <a:avLst/>
              <a:gdLst/>
              <a:ahLst/>
              <a:cxnLst/>
              <a:rect l="l" t="t" r="r" b="b"/>
              <a:pathLst>
                <a:path w="1480" h="1933" extrusionOk="0">
                  <a:moveTo>
                    <a:pt x="730" y="0"/>
                  </a:moveTo>
                  <a:cubicBezTo>
                    <a:pt x="336" y="20"/>
                    <a:pt x="1" y="453"/>
                    <a:pt x="1" y="966"/>
                  </a:cubicBezTo>
                  <a:cubicBezTo>
                    <a:pt x="1" y="1479"/>
                    <a:pt x="316" y="1932"/>
                    <a:pt x="730" y="1932"/>
                  </a:cubicBezTo>
                  <a:cubicBezTo>
                    <a:pt x="1144" y="1932"/>
                    <a:pt x="1480" y="1498"/>
                    <a:pt x="1480" y="966"/>
                  </a:cubicBezTo>
                  <a:cubicBezTo>
                    <a:pt x="1480" y="453"/>
                    <a:pt x="1144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104;p33">
              <a:extLst>
                <a:ext uri="{FF2B5EF4-FFF2-40B4-BE49-F238E27FC236}">
                  <a16:creationId xmlns:a16="http://schemas.microsoft.com/office/drawing/2014/main" id="{401F2C0B-963E-7B70-F4EC-6BC7C74E7D12}"/>
                </a:ext>
              </a:extLst>
            </p:cNvPr>
            <p:cNvSpPr/>
            <p:nvPr/>
          </p:nvSpPr>
          <p:spPr>
            <a:xfrm>
              <a:off x="3805300" y="1639850"/>
              <a:ext cx="2417550" cy="258775"/>
            </a:xfrm>
            <a:custGeom>
              <a:avLst/>
              <a:gdLst/>
              <a:ahLst/>
              <a:cxnLst/>
              <a:rect l="l" t="t" r="r" b="b"/>
              <a:pathLst>
                <a:path w="96702" h="10351" extrusionOk="0">
                  <a:moveTo>
                    <a:pt x="0" y="0"/>
                  </a:moveTo>
                  <a:lnTo>
                    <a:pt x="473" y="1124"/>
                  </a:lnTo>
                  <a:lnTo>
                    <a:pt x="7965" y="3253"/>
                  </a:lnTo>
                  <a:lnTo>
                    <a:pt x="24151" y="3253"/>
                  </a:lnTo>
                  <a:lnTo>
                    <a:pt x="31248" y="10351"/>
                  </a:lnTo>
                  <a:lnTo>
                    <a:pt x="94592" y="10351"/>
                  </a:lnTo>
                  <a:cubicBezTo>
                    <a:pt x="95401" y="6881"/>
                    <a:pt x="96110" y="3431"/>
                    <a:pt x="96702" y="0"/>
                  </a:cubicBezTo>
                  <a:lnTo>
                    <a:pt x="96702" y="0"/>
                  </a:lnTo>
                  <a:cubicBezTo>
                    <a:pt x="80182" y="412"/>
                    <a:pt x="63916" y="614"/>
                    <a:pt x="47896" y="614"/>
                  </a:cubicBezTo>
                  <a:cubicBezTo>
                    <a:pt x="31681" y="614"/>
                    <a:pt x="15718" y="40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105;p33">
              <a:extLst>
                <a:ext uri="{FF2B5EF4-FFF2-40B4-BE49-F238E27FC236}">
                  <a16:creationId xmlns:a16="http://schemas.microsoft.com/office/drawing/2014/main" id="{0A235A93-49FD-339D-8714-E440CCD6C774}"/>
                </a:ext>
              </a:extLst>
            </p:cNvPr>
            <p:cNvSpPr/>
            <p:nvPr/>
          </p:nvSpPr>
          <p:spPr>
            <a:xfrm>
              <a:off x="4623950" y="1720675"/>
              <a:ext cx="1584125" cy="178450"/>
            </a:xfrm>
            <a:custGeom>
              <a:avLst/>
              <a:gdLst/>
              <a:ahLst/>
              <a:cxnLst/>
              <a:rect l="l" t="t" r="r" b="b"/>
              <a:pathLst>
                <a:path w="63365" h="7138" extrusionOk="0">
                  <a:moveTo>
                    <a:pt x="53231" y="1"/>
                  </a:moveTo>
                  <a:cubicBezTo>
                    <a:pt x="27247" y="1"/>
                    <a:pt x="5501" y="3056"/>
                    <a:pt x="1" y="7137"/>
                  </a:cubicBezTo>
                  <a:lnTo>
                    <a:pt x="61866" y="7137"/>
                  </a:lnTo>
                  <a:lnTo>
                    <a:pt x="61866" y="7118"/>
                  </a:lnTo>
                  <a:cubicBezTo>
                    <a:pt x="62398" y="4772"/>
                    <a:pt x="62931" y="2465"/>
                    <a:pt x="63364" y="139"/>
                  </a:cubicBezTo>
                  <a:cubicBezTo>
                    <a:pt x="60092" y="40"/>
                    <a:pt x="56720" y="1"/>
                    <a:pt x="53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106;p33">
              <a:extLst>
                <a:ext uri="{FF2B5EF4-FFF2-40B4-BE49-F238E27FC236}">
                  <a16:creationId xmlns:a16="http://schemas.microsoft.com/office/drawing/2014/main" id="{8C1BB1F0-35B2-D4C1-5493-10F66DD0514A}"/>
                </a:ext>
              </a:extLst>
            </p:cNvPr>
            <p:cNvSpPr/>
            <p:nvPr/>
          </p:nvSpPr>
          <p:spPr>
            <a:xfrm>
              <a:off x="5975400" y="1681250"/>
              <a:ext cx="131150" cy="93675"/>
            </a:xfrm>
            <a:custGeom>
              <a:avLst/>
              <a:gdLst/>
              <a:ahLst/>
              <a:cxnLst/>
              <a:rect l="l" t="t" r="r" b="b"/>
              <a:pathLst>
                <a:path w="5246" h="3747" extrusionOk="0">
                  <a:moveTo>
                    <a:pt x="3806" y="0"/>
                  </a:moveTo>
                  <a:cubicBezTo>
                    <a:pt x="2722" y="0"/>
                    <a:pt x="1322" y="828"/>
                    <a:pt x="652" y="1873"/>
                  </a:cubicBezTo>
                  <a:cubicBezTo>
                    <a:pt x="1" y="2898"/>
                    <a:pt x="336" y="3746"/>
                    <a:pt x="1420" y="3746"/>
                  </a:cubicBezTo>
                  <a:cubicBezTo>
                    <a:pt x="2505" y="3746"/>
                    <a:pt x="3905" y="2898"/>
                    <a:pt x="4575" y="1873"/>
                  </a:cubicBezTo>
                  <a:cubicBezTo>
                    <a:pt x="5245" y="828"/>
                    <a:pt x="4890" y="0"/>
                    <a:pt x="3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107;p33">
              <a:extLst>
                <a:ext uri="{FF2B5EF4-FFF2-40B4-BE49-F238E27FC236}">
                  <a16:creationId xmlns:a16="http://schemas.microsoft.com/office/drawing/2014/main" id="{FC2E2D55-FA03-A688-90B8-DBB1A18E3909}"/>
                </a:ext>
              </a:extLst>
            </p:cNvPr>
            <p:cNvSpPr/>
            <p:nvPr/>
          </p:nvSpPr>
          <p:spPr>
            <a:xfrm>
              <a:off x="6047375" y="1403750"/>
              <a:ext cx="84300" cy="77900"/>
            </a:xfrm>
            <a:custGeom>
              <a:avLst/>
              <a:gdLst/>
              <a:ahLst/>
              <a:cxnLst/>
              <a:rect l="l" t="t" r="r" b="b"/>
              <a:pathLst>
                <a:path w="3372" h="3116" extrusionOk="0">
                  <a:moveTo>
                    <a:pt x="0" y="1"/>
                  </a:moveTo>
                  <a:lnTo>
                    <a:pt x="0" y="3116"/>
                  </a:lnTo>
                  <a:lnTo>
                    <a:pt x="414" y="3116"/>
                  </a:lnTo>
                  <a:cubicBezTo>
                    <a:pt x="495" y="2493"/>
                    <a:pt x="1123" y="2162"/>
                    <a:pt x="1764" y="2162"/>
                  </a:cubicBezTo>
                  <a:cubicBezTo>
                    <a:pt x="2381" y="2162"/>
                    <a:pt x="3010" y="2468"/>
                    <a:pt x="3174" y="3116"/>
                  </a:cubicBezTo>
                  <a:lnTo>
                    <a:pt x="3372" y="3116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108;p33">
              <a:extLst>
                <a:ext uri="{FF2B5EF4-FFF2-40B4-BE49-F238E27FC236}">
                  <a16:creationId xmlns:a16="http://schemas.microsoft.com/office/drawing/2014/main" id="{6BB930DB-9428-30E2-83AF-D22E6B254EDE}"/>
                </a:ext>
              </a:extLst>
            </p:cNvPr>
            <p:cNvSpPr/>
            <p:nvPr/>
          </p:nvSpPr>
          <p:spPr>
            <a:xfrm>
              <a:off x="4726975" y="1209075"/>
              <a:ext cx="505200" cy="29100"/>
            </a:xfrm>
            <a:custGeom>
              <a:avLst/>
              <a:gdLst/>
              <a:ahLst/>
              <a:cxnLst/>
              <a:rect l="l" t="t" r="r" b="b"/>
              <a:pathLst>
                <a:path w="20208" h="1164" extrusionOk="0">
                  <a:moveTo>
                    <a:pt x="0" y="0"/>
                  </a:moveTo>
                  <a:lnTo>
                    <a:pt x="256" y="1164"/>
                  </a:lnTo>
                  <a:lnTo>
                    <a:pt x="202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109;p33">
              <a:extLst>
                <a:ext uri="{FF2B5EF4-FFF2-40B4-BE49-F238E27FC236}">
                  <a16:creationId xmlns:a16="http://schemas.microsoft.com/office/drawing/2014/main" id="{A71F3060-52D4-36E5-25C2-53760F5EB408}"/>
                </a:ext>
              </a:extLst>
            </p:cNvPr>
            <p:cNvSpPr/>
            <p:nvPr/>
          </p:nvSpPr>
          <p:spPr>
            <a:xfrm>
              <a:off x="5182375" y="1007000"/>
              <a:ext cx="240050" cy="38475"/>
            </a:xfrm>
            <a:custGeom>
              <a:avLst/>
              <a:gdLst/>
              <a:ahLst/>
              <a:cxnLst/>
              <a:rect l="l" t="t" r="r" b="b"/>
              <a:pathLst>
                <a:path w="9602" h="1539" extrusionOk="0">
                  <a:moveTo>
                    <a:pt x="1" y="0"/>
                  </a:moveTo>
                  <a:lnTo>
                    <a:pt x="395" y="1538"/>
                  </a:lnTo>
                  <a:lnTo>
                    <a:pt x="96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110;p33">
              <a:extLst>
                <a:ext uri="{FF2B5EF4-FFF2-40B4-BE49-F238E27FC236}">
                  <a16:creationId xmlns:a16="http://schemas.microsoft.com/office/drawing/2014/main" id="{5186803E-DD29-6B7F-89A4-EDF283E47DF7}"/>
                </a:ext>
              </a:extLst>
            </p:cNvPr>
            <p:cNvSpPr/>
            <p:nvPr/>
          </p:nvSpPr>
          <p:spPr>
            <a:xfrm>
              <a:off x="5587525" y="1127250"/>
              <a:ext cx="163650" cy="57200"/>
            </a:xfrm>
            <a:custGeom>
              <a:avLst/>
              <a:gdLst/>
              <a:ahLst/>
              <a:cxnLst/>
              <a:rect l="l" t="t" r="r" b="b"/>
              <a:pathLst>
                <a:path w="6546" h="2288" extrusionOk="0">
                  <a:moveTo>
                    <a:pt x="5619" y="454"/>
                  </a:moveTo>
                  <a:lnTo>
                    <a:pt x="5954" y="1795"/>
                  </a:lnTo>
                  <a:lnTo>
                    <a:pt x="927" y="1795"/>
                  </a:lnTo>
                  <a:lnTo>
                    <a:pt x="592" y="454"/>
                  </a:lnTo>
                  <a:close/>
                  <a:moveTo>
                    <a:pt x="276" y="1"/>
                  </a:moveTo>
                  <a:cubicBezTo>
                    <a:pt x="197" y="1"/>
                    <a:pt x="138" y="40"/>
                    <a:pt x="79" y="99"/>
                  </a:cubicBezTo>
                  <a:cubicBezTo>
                    <a:pt x="40" y="139"/>
                    <a:pt x="0" y="218"/>
                    <a:pt x="40" y="296"/>
                  </a:cubicBezTo>
                  <a:lnTo>
                    <a:pt x="474" y="2091"/>
                  </a:lnTo>
                  <a:cubicBezTo>
                    <a:pt x="493" y="2209"/>
                    <a:pt x="592" y="2288"/>
                    <a:pt x="730" y="2288"/>
                  </a:cubicBezTo>
                  <a:lnTo>
                    <a:pt x="6270" y="2288"/>
                  </a:lnTo>
                  <a:cubicBezTo>
                    <a:pt x="6349" y="2288"/>
                    <a:pt x="6408" y="2248"/>
                    <a:pt x="6467" y="2189"/>
                  </a:cubicBezTo>
                  <a:cubicBezTo>
                    <a:pt x="6506" y="2130"/>
                    <a:pt x="6546" y="2071"/>
                    <a:pt x="6506" y="1992"/>
                  </a:cubicBezTo>
                  <a:lnTo>
                    <a:pt x="6073" y="198"/>
                  </a:lnTo>
                  <a:cubicBezTo>
                    <a:pt x="6053" y="60"/>
                    <a:pt x="5954" y="1"/>
                    <a:pt x="58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111;p33">
              <a:extLst>
                <a:ext uri="{FF2B5EF4-FFF2-40B4-BE49-F238E27FC236}">
                  <a16:creationId xmlns:a16="http://schemas.microsoft.com/office/drawing/2014/main" id="{8D7E53EE-363B-9840-AE46-21EB03091E97}"/>
                </a:ext>
              </a:extLst>
            </p:cNvPr>
            <p:cNvSpPr/>
            <p:nvPr/>
          </p:nvSpPr>
          <p:spPr>
            <a:xfrm>
              <a:off x="5594425" y="1132675"/>
              <a:ext cx="149850" cy="45875"/>
            </a:xfrm>
            <a:custGeom>
              <a:avLst/>
              <a:gdLst/>
              <a:ahLst/>
              <a:cxnLst/>
              <a:rect l="l" t="t" r="r" b="b"/>
              <a:pathLst>
                <a:path w="5994" h="1835" extrusionOk="0">
                  <a:moveTo>
                    <a:pt x="0" y="1"/>
                  </a:moveTo>
                  <a:lnTo>
                    <a:pt x="454" y="1834"/>
                  </a:lnTo>
                  <a:lnTo>
                    <a:pt x="5994" y="1834"/>
                  </a:lnTo>
                  <a:lnTo>
                    <a:pt x="55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112;p33">
              <a:extLst>
                <a:ext uri="{FF2B5EF4-FFF2-40B4-BE49-F238E27FC236}">
                  <a16:creationId xmlns:a16="http://schemas.microsoft.com/office/drawing/2014/main" id="{9CD914C9-D82D-5778-5C5A-2D1EAE3C0A08}"/>
                </a:ext>
              </a:extLst>
            </p:cNvPr>
            <p:cNvSpPr/>
            <p:nvPr/>
          </p:nvSpPr>
          <p:spPr>
            <a:xfrm>
              <a:off x="5621525" y="1156325"/>
              <a:ext cx="103050" cy="22225"/>
            </a:xfrm>
            <a:custGeom>
              <a:avLst/>
              <a:gdLst/>
              <a:ahLst/>
              <a:cxnLst/>
              <a:rect l="l" t="t" r="r" b="b"/>
              <a:pathLst>
                <a:path w="4122" h="889" extrusionOk="0">
                  <a:moveTo>
                    <a:pt x="1" y="1"/>
                  </a:moveTo>
                  <a:lnTo>
                    <a:pt x="218" y="888"/>
                  </a:lnTo>
                  <a:lnTo>
                    <a:pt x="4121" y="888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113;p33">
              <a:extLst>
                <a:ext uri="{FF2B5EF4-FFF2-40B4-BE49-F238E27FC236}">
                  <a16:creationId xmlns:a16="http://schemas.microsoft.com/office/drawing/2014/main" id="{A0D782C9-415C-699C-C4B3-3BD3F30BF782}"/>
                </a:ext>
              </a:extLst>
            </p:cNvPr>
            <p:cNvSpPr/>
            <p:nvPr/>
          </p:nvSpPr>
          <p:spPr>
            <a:xfrm>
              <a:off x="5819175" y="1127250"/>
              <a:ext cx="163650" cy="57200"/>
            </a:xfrm>
            <a:custGeom>
              <a:avLst/>
              <a:gdLst/>
              <a:ahLst/>
              <a:cxnLst/>
              <a:rect l="l" t="t" r="r" b="b"/>
              <a:pathLst>
                <a:path w="6546" h="2288" extrusionOk="0">
                  <a:moveTo>
                    <a:pt x="5619" y="454"/>
                  </a:moveTo>
                  <a:lnTo>
                    <a:pt x="5954" y="1795"/>
                  </a:lnTo>
                  <a:lnTo>
                    <a:pt x="888" y="1795"/>
                  </a:lnTo>
                  <a:lnTo>
                    <a:pt x="592" y="454"/>
                  </a:lnTo>
                  <a:close/>
                  <a:moveTo>
                    <a:pt x="276" y="1"/>
                  </a:moveTo>
                  <a:cubicBezTo>
                    <a:pt x="198" y="1"/>
                    <a:pt x="138" y="40"/>
                    <a:pt x="79" y="99"/>
                  </a:cubicBezTo>
                  <a:cubicBezTo>
                    <a:pt x="40" y="139"/>
                    <a:pt x="0" y="218"/>
                    <a:pt x="40" y="296"/>
                  </a:cubicBezTo>
                  <a:lnTo>
                    <a:pt x="474" y="2091"/>
                  </a:lnTo>
                  <a:cubicBezTo>
                    <a:pt x="493" y="2209"/>
                    <a:pt x="592" y="2288"/>
                    <a:pt x="730" y="2288"/>
                  </a:cubicBezTo>
                  <a:lnTo>
                    <a:pt x="6270" y="2288"/>
                  </a:lnTo>
                  <a:cubicBezTo>
                    <a:pt x="6349" y="2288"/>
                    <a:pt x="6408" y="2248"/>
                    <a:pt x="6467" y="2189"/>
                  </a:cubicBezTo>
                  <a:cubicBezTo>
                    <a:pt x="6506" y="2130"/>
                    <a:pt x="6546" y="2071"/>
                    <a:pt x="6506" y="1992"/>
                  </a:cubicBezTo>
                  <a:lnTo>
                    <a:pt x="6073" y="198"/>
                  </a:lnTo>
                  <a:cubicBezTo>
                    <a:pt x="6053" y="60"/>
                    <a:pt x="5954" y="1"/>
                    <a:pt x="58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114;p33">
              <a:extLst>
                <a:ext uri="{FF2B5EF4-FFF2-40B4-BE49-F238E27FC236}">
                  <a16:creationId xmlns:a16="http://schemas.microsoft.com/office/drawing/2014/main" id="{F8EF2000-303B-D588-0F8B-8CB5829F1932}"/>
                </a:ext>
              </a:extLst>
            </p:cNvPr>
            <p:cNvSpPr/>
            <p:nvPr/>
          </p:nvSpPr>
          <p:spPr>
            <a:xfrm>
              <a:off x="5826075" y="1132675"/>
              <a:ext cx="149850" cy="45875"/>
            </a:xfrm>
            <a:custGeom>
              <a:avLst/>
              <a:gdLst/>
              <a:ahLst/>
              <a:cxnLst/>
              <a:rect l="l" t="t" r="r" b="b"/>
              <a:pathLst>
                <a:path w="5994" h="1835" extrusionOk="0">
                  <a:moveTo>
                    <a:pt x="0" y="1"/>
                  </a:moveTo>
                  <a:lnTo>
                    <a:pt x="454" y="1834"/>
                  </a:lnTo>
                  <a:lnTo>
                    <a:pt x="5994" y="1834"/>
                  </a:lnTo>
                  <a:lnTo>
                    <a:pt x="55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115;p33">
              <a:extLst>
                <a:ext uri="{FF2B5EF4-FFF2-40B4-BE49-F238E27FC236}">
                  <a16:creationId xmlns:a16="http://schemas.microsoft.com/office/drawing/2014/main" id="{04451B5B-B968-293A-CED5-1DD977CFE384}"/>
                </a:ext>
              </a:extLst>
            </p:cNvPr>
            <p:cNvSpPr/>
            <p:nvPr/>
          </p:nvSpPr>
          <p:spPr>
            <a:xfrm>
              <a:off x="5853175" y="1156325"/>
              <a:ext cx="103050" cy="22225"/>
            </a:xfrm>
            <a:custGeom>
              <a:avLst/>
              <a:gdLst/>
              <a:ahLst/>
              <a:cxnLst/>
              <a:rect l="l" t="t" r="r" b="b"/>
              <a:pathLst>
                <a:path w="4122" h="889" extrusionOk="0">
                  <a:moveTo>
                    <a:pt x="1" y="1"/>
                  </a:moveTo>
                  <a:lnTo>
                    <a:pt x="198" y="888"/>
                  </a:lnTo>
                  <a:lnTo>
                    <a:pt x="4121" y="888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116;p33">
              <a:extLst>
                <a:ext uri="{FF2B5EF4-FFF2-40B4-BE49-F238E27FC236}">
                  <a16:creationId xmlns:a16="http://schemas.microsoft.com/office/drawing/2014/main" id="{69CB8EB6-52B7-1A49-7A55-52DD25F2CCF9}"/>
                </a:ext>
              </a:extLst>
            </p:cNvPr>
            <p:cNvSpPr/>
            <p:nvPr/>
          </p:nvSpPr>
          <p:spPr>
            <a:xfrm>
              <a:off x="5355875" y="1127250"/>
              <a:ext cx="163650" cy="57200"/>
            </a:xfrm>
            <a:custGeom>
              <a:avLst/>
              <a:gdLst/>
              <a:ahLst/>
              <a:cxnLst/>
              <a:rect l="l" t="t" r="r" b="b"/>
              <a:pathLst>
                <a:path w="6546" h="2288" extrusionOk="0">
                  <a:moveTo>
                    <a:pt x="5619" y="454"/>
                  </a:moveTo>
                  <a:lnTo>
                    <a:pt x="5954" y="1795"/>
                  </a:lnTo>
                  <a:lnTo>
                    <a:pt x="927" y="1795"/>
                  </a:lnTo>
                  <a:lnTo>
                    <a:pt x="592" y="454"/>
                  </a:lnTo>
                  <a:close/>
                  <a:moveTo>
                    <a:pt x="276" y="1"/>
                  </a:moveTo>
                  <a:cubicBezTo>
                    <a:pt x="197" y="1"/>
                    <a:pt x="138" y="40"/>
                    <a:pt x="79" y="99"/>
                  </a:cubicBezTo>
                  <a:cubicBezTo>
                    <a:pt x="40" y="139"/>
                    <a:pt x="0" y="218"/>
                    <a:pt x="40" y="296"/>
                  </a:cubicBezTo>
                  <a:lnTo>
                    <a:pt x="473" y="2091"/>
                  </a:lnTo>
                  <a:cubicBezTo>
                    <a:pt x="493" y="2209"/>
                    <a:pt x="592" y="2288"/>
                    <a:pt x="730" y="2288"/>
                  </a:cubicBezTo>
                  <a:lnTo>
                    <a:pt x="6270" y="2288"/>
                  </a:lnTo>
                  <a:cubicBezTo>
                    <a:pt x="6349" y="2288"/>
                    <a:pt x="6408" y="2248"/>
                    <a:pt x="6467" y="2189"/>
                  </a:cubicBezTo>
                  <a:cubicBezTo>
                    <a:pt x="6506" y="2130"/>
                    <a:pt x="6546" y="2071"/>
                    <a:pt x="6506" y="1992"/>
                  </a:cubicBezTo>
                  <a:lnTo>
                    <a:pt x="6073" y="198"/>
                  </a:lnTo>
                  <a:cubicBezTo>
                    <a:pt x="6053" y="60"/>
                    <a:pt x="5954" y="1"/>
                    <a:pt x="58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117;p33">
              <a:extLst>
                <a:ext uri="{FF2B5EF4-FFF2-40B4-BE49-F238E27FC236}">
                  <a16:creationId xmlns:a16="http://schemas.microsoft.com/office/drawing/2014/main" id="{001D2D5E-BCF0-AF6D-4301-1867814BFD36}"/>
                </a:ext>
              </a:extLst>
            </p:cNvPr>
            <p:cNvSpPr/>
            <p:nvPr/>
          </p:nvSpPr>
          <p:spPr>
            <a:xfrm>
              <a:off x="5362775" y="1132675"/>
              <a:ext cx="149850" cy="45875"/>
            </a:xfrm>
            <a:custGeom>
              <a:avLst/>
              <a:gdLst/>
              <a:ahLst/>
              <a:cxnLst/>
              <a:rect l="l" t="t" r="r" b="b"/>
              <a:pathLst>
                <a:path w="5994" h="1835" extrusionOk="0">
                  <a:moveTo>
                    <a:pt x="0" y="1"/>
                  </a:moveTo>
                  <a:lnTo>
                    <a:pt x="454" y="1834"/>
                  </a:lnTo>
                  <a:lnTo>
                    <a:pt x="5994" y="1834"/>
                  </a:lnTo>
                  <a:lnTo>
                    <a:pt x="55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118;p33">
              <a:extLst>
                <a:ext uri="{FF2B5EF4-FFF2-40B4-BE49-F238E27FC236}">
                  <a16:creationId xmlns:a16="http://schemas.microsoft.com/office/drawing/2014/main" id="{D9B62875-77B5-817F-B133-FACF1F2D602F}"/>
                </a:ext>
              </a:extLst>
            </p:cNvPr>
            <p:cNvSpPr/>
            <p:nvPr/>
          </p:nvSpPr>
          <p:spPr>
            <a:xfrm>
              <a:off x="5389875" y="1156325"/>
              <a:ext cx="103525" cy="22225"/>
            </a:xfrm>
            <a:custGeom>
              <a:avLst/>
              <a:gdLst/>
              <a:ahLst/>
              <a:cxnLst/>
              <a:rect l="l" t="t" r="r" b="b"/>
              <a:pathLst>
                <a:path w="4141" h="889" extrusionOk="0">
                  <a:moveTo>
                    <a:pt x="1" y="1"/>
                  </a:moveTo>
                  <a:lnTo>
                    <a:pt x="218" y="888"/>
                  </a:lnTo>
                  <a:lnTo>
                    <a:pt x="4141" y="888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119;p33">
              <a:extLst>
                <a:ext uri="{FF2B5EF4-FFF2-40B4-BE49-F238E27FC236}">
                  <a16:creationId xmlns:a16="http://schemas.microsoft.com/office/drawing/2014/main" id="{9133B50E-DE97-79A4-AB1C-2F2607EABCC0}"/>
                </a:ext>
              </a:extLst>
            </p:cNvPr>
            <p:cNvSpPr/>
            <p:nvPr/>
          </p:nvSpPr>
          <p:spPr>
            <a:xfrm>
              <a:off x="4156225" y="1735950"/>
              <a:ext cx="386425" cy="185350"/>
            </a:xfrm>
            <a:custGeom>
              <a:avLst/>
              <a:gdLst/>
              <a:ahLst/>
              <a:cxnLst/>
              <a:rect l="l" t="t" r="r" b="b"/>
              <a:pathLst>
                <a:path w="15457" h="7414" extrusionOk="0">
                  <a:moveTo>
                    <a:pt x="0" y="1"/>
                  </a:moveTo>
                  <a:lnTo>
                    <a:pt x="0" y="2682"/>
                  </a:lnTo>
                  <a:lnTo>
                    <a:pt x="1932" y="2899"/>
                  </a:lnTo>
                  <a:cubicBezTo>
                    <a:pt x="7413" y="3668"/>
                    <a:pt x="12066" y="5422"/>
                    <a:pt x="14530" y="7413"/>
                  </a:cubicBezTo>
                  <a:lnTo>
                    <a:pt x="15457" y="6467"/>
                  </a:lnTo>
                  <a:lnTo>
                    <a:pt x="9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120;p33">
              <a:extLst>
                <a:ext uri="{FF2B5EF4-FFF2-40B4-BE49-F238E27FC236}">
                  <a16:creationId xmlns:a16="http://schemas.microsoft.com/office/drawing/2014/main" id="{6C80F029-61F6-621A-C5B4-DDA72C48EE95}"/>
                </a:ext>
              </a:extLst>
            </p:cNvPr>
            <p:cNvSpPr/>
            <p:nvPr/>
          </p:nvSpPr>
          <p:spPr>
            <a:xfrm>
              <a:off x="3984200" y="1770450"/>
              <a:ext cx="143950" cy="141475"/>
            </a:xfrm>
            <a:custGeom>
              <a:avLst/>
              <a:gdLst/>
              <a:ahLst/>
              <a:cxnLst/>
              <a:rect l="l" t="t" r="r" b="b"/>
              <a:pathLst>
                <a:path w="5758" h="5659" extrusionOk="0">
                  <a:moveTo>
                    <a:pt x="1834" y="1"/>
                  </a:moveTo>
                  <a:cubicBezTo>
                    <a:pt x="1282" y="1"/>
                    <a:pt x="730" y="20"/>
                    <a:pt x="178" y="80"/>
                  </a:cubicBezTo>
                  <a:cubicBezTo>
                    <a:pt x="20" y="1893"/>
                    <a:pt x="1" y="3747"/>
                    <a:pt x="178" y="5580"/>
                  </a:cubicBezTo>
                  <a:cubicBezTo>
                    <a:pt x="710" y="5639"/>
                    <a:pt x="1262" y="5659"/>
                    <a:pt x="1815" y="5659"/>
                  </a:cubicBezTo>
                  <a:cubicBezTo>
                    <a:pt x="3293" y="5659"/>
                    <a:pt x="4614" y="5521"/>
                    <a:pt x="5738" y="5245"/>
                  </a:cubicBezTo>
                  <a:cubicBezTo>
                    <a:pt x="5639" y="3727"/>
                    <a:pt x="5659" y="2110"/>
                    <a:pt x="5757" y="434"/>
                  </a:cubicBezTo>
                  <a:cubicBezTo>
                    <a:pt x="4614" y="178"/>
                    <a:pt x="3293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121;p33">
              <a:extLst>
                <a:ext uri="{FF2B5EF4-FFF2-40B4-BE49-F238E27FC236}">
                  <a16:creationId xmlns:a16="http://schemas.microsoft.com/office/drawing/2014/main" id="{3DDB8A0E-A4D0-0510-95F4-BB5739A9889C}"/>
                </a:ext>
              </a:extLst>
            </p:cNvPr>
            <p:cNvSpPr/>
            <p:nvPr/>
          </p:nvSpPr>
          <p:spPr>
            <a:xfrm>
              <a:off x="4734850" y="1039500"/>
              <a:ext cx="48325" cy="49325"/>
            </a:xfrm>
            <a:custGeom>
              <a:avLst/>
              <a:gdLst/>
              <a:ahLst/>
              <a:cxnLst/>
              <a:rect l="l" t="t" r="r" b="b"/>
              <a:pathLst>
                <a:path w="1933" h="1973" extrusionOk="0">
                  <a:moveTo>
                    <a:pt x="933" y="1"/>
                  </a:moveTo>
                  <a:cubicBezTo>
                    <a:pt x="416" y="1"/>
                    <a:pt x="1" y="447"/>
                    <a:pt x="1" y="987"/>
                  </a:cubicBezTo>
                  <a:cubicBezTo>
                    <a:pt x="1" y="1539"/>
                    <a:pt x="434" y="1973"/>
                    <a:pt x="967" y="1973"/>
                  </a:cubicBezTo>
                  <a:cubicBezTo>
                    <a:pt x="1479" y="1973"/>
                    <a:pt x="1933" y="1539"/>
                    <a:pt x="1933" y="987"/>
                  </a:cubicBezTo>
                  <a:cubicBezTo>
                    <a:pt x="1933" y="455"/>
                    <a:pt x="1499" y="1"/>
                    <a:pt x="967" y="1"/>
                  </a:cubicBezTo>
                  <a:cubicBezTo>
                    <a:pt x="955" y="1"/>
                    <a:pt x="944" y="1"/>
                    <a:pt x="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122;p33">
              <a:extLst>
                <a:ext uri="{FF2B5EF4-FFF2-40B4-BE49-F238E27FC236}">
                  <a16:creationId xmlns:a16="http://schemas.microsoft.com/office/drawing/2014/main" id="{71CB07D5-BEDD-C07F-6DBF-A510D577FD70}"/>
                </a:ext>
              </a:extLst>
            </p:cNvPr>
            <p:cNvSpPr/>
            <p:nvPr/>
          </p:nvSpPr>
          <p:spPr>
            <a:xfrm>
              <a:off x="4748650" y="1043950"/>
              <a:ext cx="153300" cy="31075"/>
            </a:xfrm>
            <a:custGeom>
              <a:avLst/>
              <a:gdLst/>
              <a:ahLst/>
              <a:cxnLst/>
              <a:rect l="l" t="t" r="r" b="b"/>
              <a:pathLst>
                <a:path w="6132" h="1243" extrusionOk="0">
                  <a:moveTo>
                    <a:pt x="1" y="1"/>
                  </a:moveTo>
                  <a:lnTo>
                    <a:pt x="434" y="1243"/>
                  </a:lnTo>
                  <a:lnTo>
                    <a:pt x="6112" y="31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123;p33">
              <a:extLst>
                <a:ext uri="{FF2B5EF4-FFF2-40B4-BE49-F238E27FC236}">
                  <a16:creationId xmlns:a16="http://schemas.microsoft.com/office/drawing/2014/main" id="{A02AC79A-43A2-8ACF-EEA6-90C244E538C4}"/>
                </a:ext>
              </a:extLst>
            </p:cNvPr>
            <p:cNvSpPr/>
            <p:nvPr/>
          </p:nvSpPr>
          <p:spPr>
            <a:xfrm>
              <a:off x="4859550" y="1038050"/>
              <a:ext cx="74950" cy="28125"/>
            </a:xfrm>
            <a:custGeom>
              <a:avLst/>
              <a:gdLst/>
              <a:ahLst/>
              <a:cxnLst/>
              <a:rect l="l" t="t" r="r" b="b"/>
              <a:pathLst>
                <a:path w="2998" h="1125" extrusionOk="0">
                  <a:moveTo>
                    <a:pt x="0" y="0"/>
                  </a:moveTo>
                  <a:lnTo>
                    <a:pt x="414" y="1124"/>
                  </a:lnTo>
                  <a:lnTo>
                    <a:pt x="2682" y="1124"/>
                  </a:lnTo>
                  <a:lnTo>
                    <a:pt x="29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124;p33">
              <a:extLst>
                <a:ext uri="{FF2B5EF4-FFF2-40B4-BE49-F238E27FC236}">
                  <a16:creationId xmlns:a16="http://schemas.microsoft.com/office/drawing/2014/main" id="{F99CCF0E-5A2E-AE9C-F66A-4E147096E443}"/>
                </a:ext>
              </a:extLst>
            </p:cNvPr>
            <p:cNvSpPr/>
            <p:nvPr/>
          </p:nvSpPr>
          <p:spPr>
            <a:xfrm>
              <a:off x="4748650" y="1048875"/>
              <a:ext cx="29600" cy="31100"/>
            </a:xfrm>
            <a:custGeom>
              <a:avLst/>
              <a:gdLst/>
              <a:ahLst/>
              <a:cxnLst/>
              <a:rect l="l" t="t" r="r" b="b"/>
              <a:pathLst>
                <a:path w="1184" h="1244" extrusionOk="0">
                  <a:moveTo>
                    <a:pt x="562" y="0"/>
                  </a:moveTo>
                  <a:cubicBezTo>
                    <a:pt x="259" y="0"/>
                    <a:pt x="1" y="288"/>
                    <a:pt x="1" y="612"/>
                  </a:cubicBezTo>
                  <a:cubicBezTo>
                    <a:pt x="1" y="967"/>
                    <a:pt x="277" y="1243"/>
                    <a:pt x="592" y="1243"/>
                  </a:cubicBezTo>
                  <a:cubicBezTo>
                    <a:pt x="907" y="1243"/>
                    <a:pt x="1183" y="967"/>
                    <a:pt x="1183" y="612"/>
                  </a:cubicBezTo>
                  <a:cubicBezTo>
                    <a:pt x="1183" y="277"/>
                    <a:pt x="907" y="1"/>
                    <a:pt x="592" y="1"/>
                  </a:cubicBezTo>
                  <a:cubicBezTo>
                    <a:pt x="582" y="0"/>
                    <a:pt x="572" y="0"/>
                    <a:pt x="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125;p33">
              <a:extLst>
                <a:ext uri="{FF2B5EF4-FFF2-40B4-BE49-F238E27FC236}">
                  <a16:creationId xmlns:a16="http://schemas.microsoft.com/office/drawing/2014/main" id="{490E88FD-6EC1-80F2-5E32-75BA53E34164}"/>
                </a:ext>
              </a:extLst>
            </p:cNvPr>
            <p:cNvSpPr/>
            <p:nvPr/>
          </p:nvSpPr>
          <p:spPr>
            <a:xfrm>
              <a:off x="4751125" y="1052350"/>
              <a:ext cx="22200" cy="23675"/>
            </a:xfrm>
            <a:custGeom>
              <a:avLst/>
              <a:gdLst/>
              <a:ahLst/>
              <a:cxnLst/>
              <a:rect l="l" t="t" r="r" b="b"/>
              <a:pathLst>
                <a:path w="888" h="947" extrusionOk="0">
                  <a:moveTo>
                    <a:pt x="434" y="0"/>
                  </a:moveTo>
                  <a:cubicBezTo>
                    <a:pt x="197" y="0"/>
                    <a:pt x="0" y="217"/>
                    <a:pt x="0" y="473"/>
                  </a:cubicBezTo>
                  <a:cubicBezTo>
                    <a:pt x="0" y="730"/>
                    <a:pt x="197" y="946"/>
                    <a:pt x="434" y="946"/>
                  </a:cubicBezTo>
                  <a:cubicBezTo>
                    <a:pt x="690" y="946"/>
                    <a:pt x="887" y="749"/>
                    <a:pt x="887" y="473"/>
                  </a:cubicBezTo>
                  <a:cubicBezTo>
                    <a:pt x="887" y="237"/>
                    <a:pt x="690" y="0"/>
                    <a:pt x="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126;p33">
              <a:extLst>
                <a:ext uri="{FF2B5EF4-FFF2-40B4-BE49-F238E27FC236}">
                  <a16:creationId xmlns:a16="http://schemas.microsoft.com/office/drawing/2014/main" id="{8B9F2B4B-F68A-C412-BC74-60C819ED536B}"/>
                </a:ext>
              </a:extLst>
            </p:cNvPr>
            <p:cNvSpPr/>
            <p:nvPr/>
          </p:nvSpPr>
          <p:spPr>
            <a:xfrm>
              <a:off x="4805325" y="1120850"/>
              <a:ext cx="185850" cy="58925"/>
            </a:xfrm>
            <a:custGeom>
              <a:avLst/>
              <a:gdLst/>
              <a:ahLst/>
              <a:cxnLst/>
              <a:rect l="l" t="t" r="r" b="b"/>
              <a:pathLst>
                <a:path w="7434" h="2357" extrusionOk="0">
                  <a:moveTo>
                    <a:pt x="1" y="0"/>
                  </a:moveTo>
                  <a:lnTo>
                    <a:pt x="1" y="0"/>
                  </a:lnTo>
                  <a:cubicBezTo>
                    <a:pt x="60" y="769"/>
                    <a:pt x="395" y="1459"/>
                    <a:pt x="1026" y="2031"/>
                  </a:cubicBezTo>
                  <a:cubicBezTo>
                    <a:pt x="1933" y="2248"/>
                    <a:pt x="2830" y="2356"/>
                    <a:pt x="3717" y="2356"/>
                  </a:cubicBezTo>
                  <a:cubicBezTo>
                    <a:pt x="4604" y="2356"/>
                    <a:pt x="5482" y="2248"/>
                    <a:pt x="6349" y="2031"/>
                  </a:cubicBezTo>
                  <a:cubicBezTo>
                    <a:pt x="7118" y="1479"/>
                    <a:pt x="7414" y="828"/>
                    <a:pt x="7433" y="79"/>
                  </a:cubicBezTo>
                  <a:lnTo>
                    <a:pt x="7433" y="79"/>
                  </a:lnTo>
                  <a:cubicBezTo>
                    <a:pt x="6526" y="454"/>
                    <a:pt x="5245" y="651"/>
                    <a:pt x="3825" y="651"/>
                  </a:cubicBezTo>
                  <a:cubicBezTo>
                    <a:pt x="2268" y="651"/>
                    <a:pt x="888" y="39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127;p33">
              <a:extLst>
                <a:ext uri="{FF2B5EF4-FFF2-40B4-BE49-F238E27FC236}">
                  <a16:creationId xmlns:a16="http://schemas.microsoft.com/office/drawing/2014/main" id="{B0022933-D127-D313-744B-4278CAE7AB35}"/>
                </a:ext>
              </a:extLst>
            </p:cNvPr>
            <p:cNvSpPr/>
            <p:nvPr/>
          </p:nvSpPr>
          <p:spPr>
            <a:xfrm>
              <a:off x="4799900" y="1109500"/>
              <a:ext cx="12350" cy="16800"/>
            </a:xfrm>
            <a:custGeom>
              <a:avLst/>
              <a:gdLst/>
              <a:ahLst/>
              <a:cxnLst/>
              <a:rect l="l" t="t" r="r" b="b"/>
              <a:pathLst>
                <a:path w="494" h="672" extrusionOk="0">
                  <a:moveTo>
                    <a:pt x="159" y="1"/>
                  </a:moveTo>
                  <a:cubicBezTo>
                    <a:pt x="60" y="1"/>
                    <a:pt x="1" y="60"/>
                    <a:pt x="1" y="159"/>
                  </a:cubicBezTo>
                  <a:lnTo>
                    <a:pt x="1" y="514"/>
                  </a:lnTo>
                  <a:cubicBezTo>
                    <a:pt x="1" y="612"/>
                    <a:pt x="60" y="671"/>
                    <a:pt x="159" y="671"/>
                  </a:cubicBezTo>
                  <a:lnTo>
                    <a:pt x="316" y="671"/>
                  </a:lnTo>
                  <a:cubicBezTo>
                    <a:pt x="415" y="671"/>
                    <a:pt x="494" y="612"/>
                    <a:pt x="494" y="514"/>
                  </a:cubicBezTo>
                  <a:lnTo>
                    <a:pt x="494" y="159"/>
                  </a:lnTo>
                  <a:cubicBezTo>
                    <a:pt x="494" y="60"/>
                    <a:pt x="415" y="1"/>
                    <a:pt x="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128;p33">
              <a:extLst>
                <a:ext uri="{FF2B5EF4-FFF2-40B4-BE49-F238E27FC236}">
                  <a16:creationId xmlns:a16="http://schemas.microsoft.com/office/drawing/2014/main" id="{9990DDC5-C298-B299-3599-D70F9F01A8AA}"/>
                </a:ext>
              </a:extLst>
            </p:cNvPr>
            <p:cNvSpPr/>
            <p:nvPr/>
          </p:nvSpPr>
          <p:spPr>
            <a:xfrm>
              <a:off x="4983250" y="1109500"/>
              <a:ext cx="12350" cy="16800"/>
            </a:xfrm>
            <a:custGeom>
              <a:avLst/>
              <a:gdLst/>
              <a:ahLst/>
              <a:cxnLst/>
              <a:rect l="l" t="t" r="r" b="b"/>
              <a:pathLst>
                <a:path w="494" h="672" extrusionOk="0">
                  <a:moveTo>
                    <a:pt x="178" y="1"/>
                  </a:moveTo>
                  <a:cubicBezTo>
                    <a:pt x="80" y="1"/>
                    <a:pt x="1" y="60"/>
                    <a:pt x="1" y="159"/>
                  </a:cubicBezTo>
                  <a:lnTo>
                    <a:pt x="1" y="514"/>
                  </a:lnTo>
                  <a:cubicBezTo>
                    <a:pt x="1" y="612"/>
                    <a:pt x="80" y="671"/>
                    <a:pt x="178" y="671"/>
                  </a:cubicBezTo>
                  <a:lnTo>
                    <a:pt x="316" y="671"/>
                  </a:lnTo>
                  <a:cubicBezTo>
                    <a:pt x="415" y="671"/>
                    <a:pt x="494" y="612"/>
                    <a:pt x="494" y="514"/>
                  </a:cubicBezTo>
                  <a:lnTo>
                    <a:pt x="494" y="159"/>
                  </a:lnTo>
                  <a:cubicBezTo>
                    <a:pt x="494" y="60"/>
                    <a:pt x="415" y="1"/>
                    <a:pt x="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129;p33">
              <a:extLst>
                <a:ext uri="{FF2B5EF4-FFF2-40B4-BE49-F238E27FC236}">
                  <a16:creationId xmlns:a16="http://schemas.microsoft.com/office/drawing/2014/main" id="{17F9F9FD-EA98-48AF-2778-7C0F8C2ACE77}"/>
                </a:ext>
              </a:extLst>
            </p:cNvPr>
            <p:cNvSpPr/>
            <p:nvPr/>
          </p:nvSpPr>
          <p:spPr>
            <a:xfrm>
              <a:off x="4871375" y="1045450"/>
              <a:ext cx="13325" cy="13325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57" y="0"/>
                  </a:moveTo>
                  <a:cubicBezTo>
                    <a:pt x="119" y="0"/>
                    <a:pt x="1" y="99"/>
                    <a:pt x="1" y="256"/>
                  </a:cubicBezTo>
                  <a:cubicBezTo>
                    <a:pt x="1" y="414"/>
                    <a:pt x="119" y="532"/>
                    <a:pt x="257" y="532"/>
                  </a:cubicBezTo>
                  <a:cubicBezTo>
                    <a:pt x="415" y="532"/>
                    <a:pt x="533" y="414"/>
                    <a:pt x="533" y="256"/>
                  </a:cubicBezTo>
                  <a:cubicBezTo>
                    <a:pt x="533" y="118"/>
                    <a:pt x="415" y="0"/>
                    <a:pt x="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130;p33">
              <a:extLst>
                <a:ext uri="{FF2B5EF4-FFF2-40B4-BE49-F238E27FC236}">
                  <a16:creationId xmlns:a16="http://schemas.microsoft.com/office/drawing/2014/main" id="{D3DC5A64-8E21-7B26-DC97-458082DE3719}"/>
                </a:ext>
              </a:extLst>
            </p:cNvPr>
            <p:cNvSpPr/>
            <p:nvPr/>
          </p:nvSpPr>
          <p:spPr>
            <a:xfrm>
              <a:off x="4909325" y="1045275"/>
              <a:ext cx="13825" cy="13500"/>
            </a:xfrm>
            <a:custGeom>
              <a:avLst/>
              <a:gdLst/>
              <a:ahLst/>
              <a:cxnLst/>
              <a:rect l="l" t="t" r="r" b="b"/>
              <a:pathLst>
                <a:path w="553" h="540" extrusionOk="0">
                  <a:moveTo>
                    <a:pt x="223" y="0"/>
                  </a:moveTo>
                  <a:cubicBezTo>
                    <a:pt x="93" y="0"/>
                    <a:pt x="1" y="124"/>
                    <a:pt x="1" y="263"/>
                  </a:cubicBezTo>
                  <a:cubicBezTo>
                    <a:pt x="1" y="421"/>
                    <a:pt x="119" y="539"/>
                    <a:pt x="277" y="539"/>
                  </a:cubicBezTo>
                  <a:cubicBezTo>
                    <a:pt x="415" y="539"/>
                    <a:pt x="553" y="421"/>
                    <a:pt x="553" y="263"/>
                  </a:cubicBezTo>
                  <a:cubicBezTo>
                    <a:pt x="553" y="125"/>
                    <a:pt x="415" y="7"/>
                    <a:pt x="277" y="7"/>
                  </a:cubicBezTo>
                  <a:cubicBezTo>
                    <a:pt x="258" y="2"/>
                    <a:pt x="240" y="0"/>
                    <a:pt x="2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131;p33">
              <a:extLst>
                <a:ext uri="{FF2B5EF4-FFF2-40B4-BE49-F238E27FC236}">
                  <a16:creationId xmlns:a16="http://schemas.microsoft.com/office/drawing/2014/main" id="{86C1D6E2-05CA-7A89-A7CC-81DEA5454B56}"/>
                </a:ext>
              </a:extLst>
            </p:cNvPr>
            <p:cNvSpPr/>
            <p:nvPr/>
          </p:nvSpPr>
          <p:spPr>
            <a:xfrm>
              <a:off x="5252375" y="913350"/>
              <a:ext cx="177450" cy="3475"/>
            </a:xfrm>
            <a:custGeom>
              <a:avLst/>
              <a:gdLst/>
              <a:ahLst/>
              <a:cxnLst/>
              <a:rect l="l" t="t" r="r" b="b"/>
              <a:pathLst>
                <a:path w="7098" h="139" extrusionOk="0">
                  <a:moveTo>
                    <a:pt x="0" y="0"/>
                  </a:moveTo>
                  <a:lnTo>
                    <a:pt x="0" y="138"/>
                  </a:lnTo>
                  <a:lnTo>
                    <a:pt x="7098" y="138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132;p33">
              <a:extLst>
                <a:ext uri="{FF2B5EF4-FFF2-40B4-BE49-F238E27FC236}">
                  <a16:creationId xmlns:a16="http://schemas.microsoft.com/office/drawing/2014/main" id="{677F8C45-249C-5C1A-F459-4058256A4C7C}"/>
                </a:ext>
              </a:extLst>
            </p:cNvPr>
            <p:cNvSpPr/>
            <p:nvPr/>
          </p:nvSpPr>
          <p:spPr>
            <a:xfrm>
              <a:off x="5235125" y="841400"/>
              <a:ext cx="211950" cy="54725"/>
            </a:xfrm>
            <a:custGeom>
              <a:avLst/>
              <a:gdLst/>
              <a:ahLst/>
              <a:cxnLst/>
              <a:rect l="l" t="t" r="r" b="b"/>
              <a:pathLst>
                <a:path w="8478" h="2189" extrusionOk="0">
                  <a:moveTo>
                    <a:pt x="0" y="0"/>
                  </a:moveTo>
                  <a:lnTo>
                    <a:pt x="532" y="2188"/>
                  </a:lnTo>
                  <a:lnTo>
                    <a:pt x="7926" y="2188"/>
                  </a:lnTo>
                  <a:lnTo>
                    <a:pt x="8478" y="0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133;p33">
              <a:extLst>
                <a:ext uri="{FF2B5EF4-FFF2-40B4-BE49-F238E27FC236}">
                  <a16:creationId xmlns:a16="http://schemas.microsoft.com/office/drawing/2014/main" id="{B2FA4BE5-A826-CDD5-550C-5D18C0A00A96}"/>
                </a:ext>
              </a:extLst>
            </p:cNvPr>
            <p:cNvSpPr/>
            <p:nvPr/>
          </p:nvSpPr>
          <p:spPr>
            <a:xfrm>
              <a:off x="5339600" y="814775"/>
              <a:ext cx="3975" cy="88750"/>
            </a:xfrm>
            <a:custGeom>
              <a:avLst/>
              <a:gdLst/>
              <a:ahLst/>
              <a:cxnLst/>
              <a:rect l="l" t="t" r="r" b="b"/>
              <a:pathLst>
                <a:path w="159" h="3550" extrusionOk="0">
                  <a:moveTo>
                    <a:pt x="1" y="0"/>
                  </a:moveTo>
                  <a:lnTo>
                    <a:pt x="20" y="3549"/>
                  </a:lnTo>
                  <a:lnTo>
                    <a:pt x="139" y="354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134;p33">
              <a:extLst>
                <a:ext uri="{FF2B5EF4-FFF2-40B4-BE49-F238E27FC236}">
                  <a16:creationId xmlns:a16="http://schemas.microsoft.com/office/drawing/2014/main" id="{910D94B4-9028-B3DD-F52D-4FE5719F2FF6}"/>
                </a:ext>
              </a:extLst>
            </p:cNvPr>
            <p:cNvSpPr/>
            <p:nvPr/>
          </p:nvSpPr>
          <p:spPr>
            <a:xfrm>
              <a:off x="5391850" y="814775"/>
              <a:ext cx="19750" cy="88750"/>
            </a:xfrm>
            <a:custGeom>
              <a:avLst/>
              <a:gdLst/>
              <a:ahLst/>
              <a:cxnLst/>
              <a:rect l="l" t="t" r="r" b="b"/>
              <a:pathLst>
                <a:path w="790" h="3550" extrusionOk="0">
                  <a:moveTo>
                    <a:pt x="612" y="0"/>
                  </a:moveTo>
                  <a:lnTo>
                    <a:pt x="1" y="3549"/>
                  </a:lnTo>
                  <a:lnTo>
                    <a:pt x="139" y="3549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135;p33">
              <a:extLst>
                <a:ext uri="{FF2B5EF4-FFF2-40B4-BE49-F238E27FC236}">
                  <a16:creationId xmlns:a16="http://schemas.microsoft.com/office/drawing/2014/main" id="{408532E2-A90D-2322-C1EB-E5E6100AEAA2}"/>
                </a:ext>
              </a:extLst>
            </p:cNvPr>
            <p:cNvSpPr/>
            <p:nvPr/>
          </p:nvSpPr>
          <p:spPr>
            <a:xfrm>
              <a:off x="5273550" y="814775"/>
              <a:ext cx="19750" cy="88750"/>
            </a:xfrm>
            <a:custGeom>
              <a:avLst/>
              <a:gdLst/>
              <a:ahLst/>
              <a:cxnLst/>
              <a:rect l="l" t="t" r="r" b="b"/>
              <a:pathLst>
                <a:path w="790" h="3550" extrusionOk="0">
                  <a:moveTo>
                    <a:pt x="1" y="0"/>
                  </a:moveTo>
                  <a:lnTo>
                    <a:pt x="671" y="3549"/>
                  </a:lnTo>
                  <a:lnTo>
                    <a:pt x="790" y="3549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136;p33">
              <a:extLst>
                <a:ext uri="{FF2B5EF4-FFF2-40B4-BE49-F238E27FC236}">
                  <a16:creationId xmlns:a16="http://schemas.microsoft.com/office/drawing/2014/main" id="{CE311B7C-7786-B57E-6598-7C302A371C69}"/>
                </a:ext>
              </a:extLst>
            </p:cNvPr>
            <p:cNvSpPr/>
            <p:nvPr/>
          </p:nvSpPr>
          <p:spPr>
            <a:xfrm>
              <a:off x="5339600" y="814775"/>
              <a:ext cx="3975" cy="26150"/>
            </a:xfrm>
            <a:custGeom>
              <a:avLst/>
              <a:gdLst/>
              <a:ahLst/>
              <a:cxnLst/>
              <a:rect l="l" t="t" r="r" b="b"/>
              <a:pathLst>
                <a:path w="159" h="1046" extrusionOk="0">
                  <a:moveTo>
                    <a:pt x="1" y="0"/>
                  </a:moveTo>
                  <a:lnTo>
                    <a:pt x="1" y="1045"/>
                  </a:lnTo>
                  <a:lnTo>
                    <a:pt x="158" y="1045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137;p33">
              <a:extLst>
                <a:ext uri="{FF2B5EF4-FFF2-40B4-BE49-F238E27FC236}">
                  <a16:creationId xmlns:a16="http://schemas.microsoft.com/office/drawing/2014/main" id="{796D3E03-07D7-344E-FED9-E8DB3CF71064}"/>
                </a:ext>
              </a:extLst>
            </p:cNvPr>
            <p:cNvSpPr/>
            <p:nvPr/>
          </p:nvSpPr>
          <p:spPr>
            <a:xfrm>
              <a:off x="5402700" y="814775"/>
              <a:ext cx="8900" cy="26150"/>
            </a:xfrm>
            <a:custGeom>
              <a:avLst/>
              <a:gdLst/>
              <a:ahLst/>
              <a:cxnLst/>
              <a:rect l="l" t="t" r="r" b="b"/>
              <a:pathLst>
                <a:path w="356" h="1046" extrusionOk="0">
                  <a:moveTo>
                    <a:pt x="178" y="0"/>
                  </a:moveTo>
                  <a:lnTo>
                    <a:pt x="0" y="1045"/>
                  </a:lnTo>
                  <a:lnTo>
                    <a:pt x="158" y="1045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138;p33">
              <a:extLst>
                <a:ext uri="{FF2B5EF4-FFF2-40B4-BE49-F238E27FC236}">
                  <a16:creationId xmlns:a16="http://schemas.microsoft.com/office/drawing/2014/main" id="{562B1F28-F951-C633-149A-A9589E1F9516}"/>
                </a:ext>
              </a:extLst>
            </p:cNvPr>
            <p:cNvSpPr/>
            <p:nvPr/>
          </p:nvSpPr>
          <p:spPr>
            <a:xfrm>
              <a:off x="5273550" y="814775"/>
              <a:ext cx="8425" cy="26150"/>
            </a:xfrm>
            <a:custGeom>
              <a:avLst/>
              <a:gdLst/>
              <a:ahLst/>
              <a:cxnLst/>
              <a:rect l="l" t="t" r="r" b="b"/>
              <a:pathLst>
                <a:path w="337" h="1046" extrusionOk="0">
                  <a:moveTo>
                    <a:pt x="1" y="0"/>
                  </a:moveTo>
                  <a:lnTo>
                    <a:pt x="198" y="1045"/>
                  </a:lnTo>
                  <a:lnTo>
                    <a:pt x="336" y="10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139;p33">
              <a:extLst>
                <a:ext uri="{FF2B5EF4-FFF2-40B4-BE49-F238E27FC236}">
                  <a16:creationId xmlns:a16="http://schemas.microsoft.com/office/drawing/2014/main" id="{3BEC54AA-CAC8-7261-6C7E-C7A71883B304}"/>
                </a:ext>
              </a:extLst>
            </p:cNvPr>
            <p:cNvSpPr/>
            <p:nvPr/>
          </p:nvSpPr>
          <p:spPr>
            <a:xfrm>
              <a:off x="5193225" y="795050"/>
              <a:ext cx="293275" cy="13825"/>
            </a:xfrm>
            <a:custGeom>
              <a:avLst/>
              <a:gdLst/>
              <a:ahLst/>
              <a:cxnLst/>
              <a:rect l="l" t="t" r="r" b="b"/>
              <a:pathLst>
                <a:path w="11731" h="553" extrusionOk="0">
                  <a:moveTo>
                    <a:pt x="60" y="1"/>
                  </a:moveTo>
                  <a:cubicBezTo>
                    <a:pt x="40" y="60"/>
                    <a:pt x="0" y="119"/>
                    <a:pt x="0" y="178"/>
                  </a:cubicBezTo>
                  <a:cubicBezTo>
                    <a:pt x="0" y="375"/>
                    <a:pt x="178" y="553"/>
                    <a:pt x="375" y="553"/>
                  </a:cubicBezTo>
                  <a:lnTo>
                    <a:pt x="11376" y="553"/>
                  </a:lnTo>
                  <a:cubicBezTo>
                    <a:pt x="11573" y="553"/>
                    <a:pt x="11731" y="375"/>
                    <a:pt x="11731" y="178"/>
                  </a:cubicBezTo>
                  <a:cubicBezTo>
                    <a:pt x="11731" y="99"/>
                    <a:pt x="11711" y="60"/>
                    <a:pt x="11691" y="1"/>
                  </a:cubicBezTo>
                  <a:cubicBezTo>
                    <a:pt x="11612" y="99"/>
                    <a:pt x="11514" y="178"/>
                    <a:pt x="11376" y="178"/>
                  </a:cubicBezTo>
                  <a:lnTo>
                    <a:pt x="375" y="178"/>
                  </a:lnTo>
                  <a:cubicBezTo>
                    <a:pt x="257" y="178"/>
                    <a:pt x="138" y="99"/>
                    <a:pt x="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140;p33">
              <a:extLst>
                <a:ext uri="{FF2B5EF4-FFF2-40B4-BE49-F238E27FC236}">
                  <a16:creationId xmlns:a16="http://schemas.microsoft.com/office/drawing/2014/main" id="{18CE2A46-DC1A-ED38-64EA-48EB275BA204}"/>
                </a:ext>
              </a:extLst>
            </p:cNvPr>
            <p:cNvSpPr/>
            <p:nvPr/>
          </p:nvSpPr>
          <p:spPr>
            <a:xfrm>
              <a:off x="5265675" y="664950"/>
              <a:ext cx="90225" cy="58675"/>
            </a:xfrm>
            <a:custGeom>
              <a:avLst/>
              <a:gdLst/>
              <a:ahLst/>
              <a:cxnLst/>
              <a:rect l="l" t="t" r="r" b="b"/>
              <a:pathLst>
                <a:path w="3609" h="2347" extrusionOk="0">
                  <a:moveTo>
                    <a:pt x="3313" y="0"/>
                  </a:moveTo>
                  <a:lnTo>
                    <a:pt x="3313" y="138"/>
                  </a:lnTo>
                  <a:cubicBezTo>
                    <a:pt x="3313" y="986"/>
                    <a:pt x="2465" y="1715"/>
                    <a:pt x="1400" y="1715"/>
                  </a:cubicBezTo>
                  <a:cubicBezTo>
                    <a:pt x="829" y="1715"/>
                    <a:pt x="336" y="1518"/>
                    <a:pt x="1" y="1183"/>
                  </a:cubicBezTo>
                  <a:lnTo>
                    <a:pt x="1" y="1183"/>
                  </a:lnTo>
                  <a:cubicBezTo>
                    <a:pt x="40" y="1636"/>
                    <a:pt x="237" y="2050"/>
                    <a:pt x="553" y="2346"/>
                  </a:cubicBezTo>
                  <a:lnTo>
                    <a:pt x="3056" y="2346"/>
                  </a:lnTo>
                  <a:cubicBezTo>
                    <a:pt x="3391" y="2011"/>
                    <a:pt x="3608" y="1538"/>
                    <a:pt x="3608" y="1025"/>
                  </a:cubicBezTo>
                  <a:cubicBezTo>
                    <a:pt x="3608" y="651"/>
                    <a:pt x="3510" y="296"/>
                    <a:pt x="3313" y="0"/>
                  </a:cubicBez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141;p33">
              <a:extLst>
                <a:ext uri="{FF2B5EF4-FFF2-40B4-BE49-F238E27FC236}">
                  <a16:creationId xmlns:a16="http://schemas.microsoft.com/office/drawing/2014/main" id="{BA88F7CB-428D-1748-0C9E-9C23AD412088}"/>
                </a:ext>
              </a:extLst>
            </p:cNvPr>
            <p:cNvSpPr/>
            <p:nvPr/>
          </p:nvSpPr>
          <p:spPr>
            <a:xfrm>
              <a:off x="5360300" y="518075"/>
              <a:ext cx="128175" cy="8875"/>
            </a:xfrm>
            <a:custGeom>
              <a:avLst/>
              <a:gdLst/>
              <a:ahLst/>
              <a:cxnLst/>
              <a:rect l="l" t="t" r="r" b="b"/>
              <a:pathLst>
                <a:path w="5127" h="355" extrusionOk="0">
                  <a:moveTo>
                    <a:pt x="1" y="0"/>
                  </a:moveTo>
                  <a:lnTo>
                    <a:pt x="60" y="355"/>
                  </a:lnTo>
                  <a:lnTo>
                    <a:pt x="5127" y="355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142;p33">
              <a:extLst>
                <a:ext uri="{FF2B5EF4-FFF2-40B4-BE49-F238E27FC236}">
                  <a16:creationId xmlns:a16="http://schemas.microsoft.com/office/drawing/2014/main" id="{815E05E6-66DA-2990-26F9-1B1D06E7D4E8}"/>
                </a:ext>
              </a:extLst>
            </p:cNvPr>
            <p:cNvSpPr/>
            <p:nvPr/>
          </p:nvSpPr>
          <p:spPr>
            <a:xfrm>
              <a:off x="5347000" y="604800"/>
              <a:ext cx="177950" cy="8425"/>
            </a:xfrm>
            <a:custGeom>
              <a:avLst/>
              <a:gdLst/>
              <a:ahLst/>
              <a:cxnLst/>
              <a:rect l="l" t="t" r="r" b="b"/>
              <a:pathLst>
                <a:path w="7118" h="337" extrusionOk="0">
                  <a:moveTo>
                    <a:pt x="0" y="1"/>
                  </a:moveTo>
                  <a:lnTo>
                    <a:pt x="99" y="336"/>
                  </a:lnTo>
                  <a:lnTo>
                    <a:pt x="7118" y="336"/>
                  </a:lnTo>
                  <a:lnTo>
                    <a:pt x="7098" y="1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143;p33">
              <a:extLst>
                <a:ext uri="{FF2B5EF4-FFF2-40B4-BE49-F238E27FC236}">
                  <a16:creationId xmlns:a16="http://schemas.microsoft.com/office/drawing/2014/main" id="{B72D96F6-D813-8D43-37E6-6D57D2FE8EEB}"/>
                </a:ext>
              </a:extLst>
            </p:cNvPr>
            <p:cNvSpPr/>
            <p:nvPr/>
          </p:nvSpPr>
          <p:spPr>
            <a:xfrm>
              <a:off x="4593400" y="1252950"/>
              <a:ext cx="27125" cy="34525"/>
            </a:xfrm>
            <a:custGeom>
              <a:avLst/>
              <a:gdLst/>
              <a:ahLst/>
              <a:cxnLst/>
              <a:rect l="l" t="t" r="r" b="b"/>
              <a:pathLst>
                <a:path w="1085" h="1381" extrusionOk="0">
                  <a:moveTo>
                    <a:pt x="533" y="0"/>
                  </a:moveTo>
                  <a:cubicBezTo>
                    <a:pt x="237" y="0"/>
                    <a:pt x="0" y="315"/>
                    <a:pt x="0" y="690"/>
                  </a:cubicBezTo>
                  <a:cubicBezTo>
                    <a:pt x="0" y="1065"/>
                    <a:pt x="237" y="1380"/>
                    <a:pt x="533" y="1380"/>
                  </a:cubicBezTo>
                  <a:cubicBezTo>
                    <a:pt x="828" y="1380"/>
                    <a:pt x="1085" y="1084"/>
                    <a:pt x="1085" y="690"/>
                  </a:cubicBezTo>
                  <a:cubicBezTo>
                    <a:pt x="1085" y="315"/>
                    <a:pt x="828" y="0"/>
                    <a:pt x="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144;p33">
              <a:extLst>
                <a:ext uri="{FF2B5EF4-FFF2-40B4-BE49-F238E27FC236}">
                  <a16:creationId xmlns:a16="http://schemas.microsoft.com/office/drawing/2014/main" id="{46DC4637-AFB0-2DAE-DC69-EDC213C5DC23}"/>
                </a:ext>
              </a:extLst>
            </p:cNvPr>
            <p:cNvSpPr/>
            <p:nvPr/>
          </p:nvSpPr>
          <p:spPr>
            <a:xfrm>
              <a:off x="4595850" y="1257875"/>
              <a:ext cx="18275" cy="24650"/>
            </a:xfrm>
            <a:custGeom>
              <a:avLst/>
              <a:gdLst/>
              <a:ahLst/>
              <a:cxnLst/>
              <a:rect l="l" t="t" r="r" b="b"/>
              <a:pathLst>
                <a:path w="731" h="986" extrusionOk="0">
                  <a:moveTo>
                    <a:pt x="356" y="0"/>
                  </a:moveTo>
                  <a:cubicBezTo>
                    <a:pt x="178" y="0"/>
                    <a:pt x="1" y="217"/>
                    <a:pt x="1" y="493"/>
                  </a:cubicBezTo>
                  <a:cubicBezTo>
                    <a:pt x="1" y="769"/>
                    <a:pt x="178" y="986"/>
                    <a:pt x="356" y="986"/>
                  </a:cubicBezTo>
                  <a:cubicBezTo>
                    <a:pt x="592" y="986"/>
                    <a:pt x="730" y="769"/>
                    <a:pt x="730" y="493"/>
                  </a:cubicBezTo>
                  <a:cubicBezTo>
                    <a:pt x="730" y="217"/>
                    <a:pt x="553" y="0"/>
                    <a:pt x="3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145;p33">
              <a:extLst>
                <a:ext uri="{FF2B5EF4-FFF2-40B4-BE49-F238E27FC236}">
                  <a16:creationId xmlns:a16="http://schemas.microsoft.com/office/drawing/2014/main" id="{CAC817E6-B715-9CE4-5A20-59F459951A51}"/>
                </a:ext>
              </a:extLst>
            </p:cNvPr>
            <p:cNvSpPr/>
            <p:nvPr/>
          </p:nvSpPr>
          <p:spPr>
            <a:xfrm>
              <a:off x="4498275" y="1187375"/>
              <a:ext cx="12350" cy="17275"/>
            </a:xfrm>
            <a:custGeom>
              <a:avLst/>
              <a:gdLst/>
              <a:ahLst/>
              <a:cxnLst/>
              <a:rect l="l" t="t" r="r" b="b"/>
              <a:pathLst>
                <a:path w="494" h="691" extrusionOk="0">
                  <a:moveTo>
                    <a:pt x="257" y="1"/>
                  </a:moveTo>
                  <a:cubicBezTo>
                    <a:pt x="138" y="1"/>
                    <a:pt x="0" y="159"/>
                    <a:pt x="0" y="356"/>
                  </a:cubicBezTo>
                  <a:cubicBezTo>
                    <a:pt x="0" y="553"/>
                    <a:pt x="99" y="691"/>
                    <a:pt x="257" y="691"/>
                  </a:cubicBezTo>
                  <a:cubicBezTo>
                    <a:pt x="395" y="691"/>
                    <a:pt x="493" y="553"/>
                    <a:pt x="493" y="356"/>
                  </a:cubicBezTo>
                  <a:cubicBezTo>
                    <a:pt x="493" y="159"/>
                    <a:pt x="395" y="1"/>
                    <a:pt x="2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146;p33">
              <a:extLst>
                <a:ext uri="{FF2B5EF4-FFF2-40B4-BE49-F238E27FC236}">
                  <a16:creationId xmlns:a16="http://schemas.microsoft.com/office/drawing/2014/main" id="{2B42BB6D-A9CC-FAC2-AE65-510CA7ED00F3}"/>
                </a:ext>
              </a:extLst>
            </p:cNvPr>
            <p:cNvSpPr/>
            <p:nvPr/>
          </p:nvSpPr>
          <p:spPr>
            <a:xfrm>
              <a:off x="4498775" y="1189850"/>
              <a:ext cx="8875" cy="12350"/>
            </a:xfrm>
            <a:custGeom>
              <a:avLst/>
              <a:gdLst/>
              <a:ahLst/>
              <a:cxnLst/>
              <a:rect l="l" t="t" r="r" b="b"/>
              <a:pathLst>
                <a:path w="355" h="494" extrusionOk="0">
                  <a:moveTo>
                    <a:pt x="178" y="1"/>
                  </a:moveTo>
                  <a:cubicBezTo>
                    <a:pt x="79" y="1"/>
                    <a:pt x="0" y="99"/>
                    <a:pt x="0" y="257"/>
                  </a:cubicBezTo>
                  <a:cubicBezTo>
                    <a:pt x="0" y="395"/>
                    <a:pt x="79" y="493"/>
                    <a:pt x="178" y="493"/>
                  </a:cubicBezTo>
                  <a:cubicBezTo>
                    <a:pt x="276" y="493"/>
                    <a:pt x="355" y="395"/>
                    <a:pt x="355" y="257"/>
                  </a:cubicBezTo>
                  <a:cubicBezTo>
                    <a:pt x="355" y="99"/>
                    <a:pt x="276" y="1"/>
                    <a:pt x="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147;p33">
              <a:extLst>
                <a:ext uri="{FF2B5EF4-FFF2-40B4-BE49-F238E27FC236}">
                  <a16:creationId xmlns:a16="http://schemas.microsoft.com/office/drawing/2014/main" id="{7CCE76D0-7B49-ABC2-E457-C8CA47EA47B7}"/>
                </a:ext>
              </a:extLst>
            </p:cNvPr>
            <p:cNvSpPr/>
            <p:nvPr/>
          </p:nvSpPr>
          <p:spPr>
            <a:xfrm>
              <a:off x="3829450" y="1479650"/>
              <a:ext cx="78875" cy="39475"/>
            </a:xfrm>
            <a:custGeom>
              <a:avLst/>
              <a:gdLst/>
              <a:ahLst/>
              <a:cxnLst/>
              <a:rect l="l" t="t" r="r" b="b"/>
              <a:pathLst>
                <a:path w="3155" h="1579" extrusionOk="0">
                  <a:moveTo>
                    <a:pt x="197" y="1"/>
                  </a:moveTo>
                  <a:cubicBezTo>
                    <a:pt x="99" y="1"/>
                    <a:pt x="0" y="80"/>
                    <a:pt x="0" y="198"/>
                  </a:cubicBezTo>
                  <a:lnTo>
                    <a:pt x="0" y="1381"/>
                  </a:lnTo>
                  <a:cubicBezTo>
                    <a:pt x="0" y="1480"/>
                    <a:pt x="59" y="1578"/>
                    <a:pt x="197" y="1578"/>
                  </a:cubicBezTo>
                  <a:lnTo>
                    <a:pt x="2957" y="1578"/>
                  </a:lnTo>
                  <a:cubicBezTo>
                    <a:pt x="3076" y="1578"/>
                    <a:pt x="3155" y="1480"/>
                    <a:pt x="3155" y="1361"/>
                  </a:cubicBezTo>
                  <a:lnTo>
                    <a:pt x="2997" y="178"/>
                  </a:lnTo>
                  <a:cubicBezTo>
                    <a:pt x="2977" y="80"/>
                    <a:pt x="2898" y="1"/>
                    <a:pt x="2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148;p33">
              <a:extLst>
                <a:ext uri="{FF2B5EF4-FFF2-40B4-BE49-F238E27FC236}">
                  <a16:creationId xmlns:a16="http://schemas.microsoft.com/office/drawing/2014/main" id="{AA40AADB-28F2-2A2B-77F8-767BF6DB824B}"/>
                </a:ext>
              </a:extLst>
            </p:cNvPr>
            <p:cNvSpPr/>
            <p:nvPr/>
          </p:nvSpPr>
          <p:spPr>
            <a:xfrm>
              <a:off x="3836350" y="1485075"/>
              <a:ext cx="66075" cy="27625"/>
            </a:xfrm>
            <a:custGeom>
              <a:avLst/>
              <a:gdLst/>
              <a:ahLst/>
              <a:cxnLst/>
              <a:rect l="l" t="t" r="r" b="b"/>
              <a:pathLst>
                <a:path w="2643" h="1105" extrusionOk="0">
                  <a:moveTo>
                    <a:pt x="217" y="1"/>
                  </a:moveTo>
                  <a:cubicBezTo>
                    <a:pt x="99" y="1"/>
                    <a:pt x="0" y="99"/>
                    <a:pt x="0" y="218"/>
                  </a:cubicBezTo>
                  <a:lnTo>
                    <a:pt x="0" y="888"/>
                  </a:lnTo>
                  <a:cubicBezTo>
                    <a:pt x="0" y="1006"/>
                    <a:pt x="99" y="1105"/>
                    <a:pt x="217" y="1105"/>
                  </a:cubicBezTo>
                  <a:lnTo>
                    <a:pt x="2405" y="1105"/>
                  </a:lnTo>
                  <a:cubicBezTo>
                    <a:pt x="2524" y="1105"/>
                    <a:pt x="2642" y="987"/>
                    <a:pt x="2622" y="868"/>
                  </a:cubicBezTo>
                  <a:lnTo>
                    <a:pt x="2524" y="198"/>
                  </a:lnTo>
                  <a:cubicBezTo>
                    <a:pt x="2504" y="80"/>
                    <a:pt x="2405" y="1"/>
                    <a:pt x="23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149;p33">
              <a:extLst>
                <a:ext uri="{FF2B5EF4-FFF2-40B4-BE49-F238E27FC236}">
                  <a16:creationId xmlns:a16="http://schemas.microsoft.com/office/drawing/2014/main" id="{BC6A0E79-4EC6-7FBD-0B2E-318C350C65EF}"/>
                </a:ext>
              </a:extLst>
            </p:cNvPr>
            <p:cNvSpPr/>
            <p:nvPr/>
          </p:nvSpPr>
          <p:spPr>
            <a:xfrm>
              <a:off x="3836350" y="1485075"/>
              <a:ext cx="65575" cy="27625"/>
            </a:xfrm>
            <a:custGeom>
              <a:avLst/>
              <a:gdLst/>
              <a:ahLst/>
              <a:cxnLst/>
              <a:rect l="l" t="t" r="r" b="b"/>
              <a:pathLst>
                <a:path w="2623" h="1105" extrusionOk="0">
                  <a:moveTo>
                    <a:pt x="217" y="1"/>
                  </a:moveTo>
                  <a:cubicBezTo>
                    <a:pt x="99" y="1"/>
                    <a:pt x="0" y="99"/>
                    <a:pt x="0" y="218"/>
                  </a:cubicBezTo>
                  <a:lnTo>
                    <a:pt x="0" y="888"/>
                  </a:lnTo>
                  <a:cubicBezTo>
                    <a:pt x="0" y="987"/>
                    <a:pt x="59" y="1085"/>
                    <a:pt x="158" y="1105"/>
                  </a:cubicBezTo>
                  <a:lnTo>
                    <a:pt x="158" y="592"/>
                  </a:lnTo>
                  <a:cubicBezTo>
                    <a:pt x="158" y="494"/>
                    <a:pt x="237" y="395"/>
                    <a:pt x="355" y="395"/>
                  </a:cubicBezTo>
                  <a:lnTo>
                    <a:pt x="2169" y="395"/>
                  </a:lnTo>
                  <a:cubicBezTo>
                    <a:pt x="2267" y="395"/>
                    <a:pt x="2327" y="474"/>
                    <a:pt x="2366" y="573"/>
                  </a:cubicBezTo>
                  <a:lnTo>
                    <a:pt x="2425" y="1105"/>
                  </a:lnTo>
                  <a:cubicBezTo>
                    <a:pt x="2563" y="1105"/>
                    <a:pt x="2622" y="987"/>
                    <a:pt x="2622" y="868"/>
                  </a:cubicBezTo>
                  <a:lnTo>
                    <a:pt x="2524" y="198"/>
                  </a:lnTo>
                  <a:cubicBezTo>
                    <a:pt x="2504" y="99"/>
                    <a:pt x="2425" y="1"/>
                    <a:pt x="23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150;p33">
              <a:extLst>
                <a:ext uri="{FF2B5EF4-FFF2-40B4-BE49-F238E27FC236}">
                  <a16:creationId xmlns:a16="http://schemas.microsoft.com/office/drawing/2014/main" id="{CB138C92-1C60-8567-D05C-49FA0EBB51C3}"/>
                </a:ext>
              </a:extLst>
            </p:cNvPr>
            <p:cNvSpPr/>
            <p:nvPr/>
          </p:nvSpPr>
          <p:spPr>
            <a:xfrm>
              <a:off x="3930975" y="1479650"/>
              <a:ext cx="78875" cy="39475"/>
            </a:xfrm>
            <a:custGeom>
              <a:avLst/>
              <a:gdLst/>
              <a:ahLst/>
              <a:cxnLst/>
              <a:rect l="l" t="t" r="r" b="b"/>
              <a:pathLst>
                <a:path w="3155" h="1579" extrusionOk="0">
                  <a:moveTo>
                    <a:pt x="198" y="1"/>
                  </a:moveTo>
                  <a:cubicBezTo>
                    <a:pt x="99" y="1"/>
                    <a:pt x="1" y="80"/>
                    <a:pt x="1" y="198"/>
                  </a:cubicBezTo>
                  <a:lnTo>
                    <a:pt x="1" y="1381"/>
                  </a:lnTo>
                  <a:cubicBezTo>
                    <a:pt x="1" y="1480"/>
                    <a:pt x="79" y="1578"/>
                    <a:pt x="198" y="1578"/>
                  </a:cubicBezTo>
                  <a:lnTo>
                    <a:pt x="2958" y="1578"/>
                  </a:lnTo>
                  <a:cubicBezTo>
                    <a:pt x="3076" y="1578"/>
                    <a:pt x="3155" y="1480"/>
                    <a:pt x="3155" y="1361"/>
                  </a:cubicBezTo>
                  <a:lnTo>
                    <a:pt x="2997" y="178"/>
                  </a:lnTo>
                  <a:cubicBezTo>
                    <a:pt x="2977" y="80"/>
                    <a:pt x="2918" y="1"/>
                    <a:pt x="2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151;p33">
              <a:extLst>
                <a:ext uri="{FF2B5EF4-FFF2-40B4-BE49-F238E27FC236}">
                  <a16:creationId xmlns:a16="http://schemas.microsoft.com/office/drawing/2014/main" id="{963A0B56-9E55-2D8F-4B4F-02161DCB4A76}"/>
                </a:ext>
              </a:extLst>
            </p:cNvPr>
            <p:cNvSpPr/>
            <p:nvPr/>
          </p:nvSpPr>
          <p:spPr>
            <a:xfrm>
              <a:off x="3937375" y="1485075"/>
              <a:ext cx="66075" cy="27625"/>
            </a:xfrm>
            <a:custGeom>
              <a:avLst/>
              <a:gdLst/>
              <a:ahLst/>
              <a:cxnLst/>
              <a:rect l="l" t="t" r="r" b="b"/>
              <a:pathLst>
                <a:path w="2643" h="1105" extrusionOk="0">
                  <a:moveTo>
                    <a:pt x="218" y="1"/>
                  </a:moveTo>
                  <a:cubicBezTo>
                    <a:pt x="80" y="1"/>
                    <a:pt x="1" y="99"/>
                    <a:pt x="1" y="218"/>
                  </a:cubicBezTo>
                  <a:lnTo>
                    <a:pt x="1" y="888"/>
                  </a:lnTo>
                  <a:cubicBezTo>
                    <a:pt x="1" y="1006"/>
                    <a:pt x="80" y="1105"/>
                    <a:pt x="218" y="1105"/>
                  </a:cubicBezTo>
                  <a:lnTo>
                    <a:pt x="2406" y="1105"/>
                  </a:lnTo>
                  <a:cubicBezTo>
                    <a:pt x="2524" y="1105"/>
                    <a:pt x="2643" y="987"/>
                    <a:pt x="2623" y="868"/>
                  </a:cubicBezTo>
                  <a:lnTo>
                    <a:pt x="2524" y="198"/>
                  </a:lnTo>
                  <a:cubicBezTo>
                    <a:pt x="2505" y="80"/>
                    <a:pt x="2406" y="1"/>
                    <a:pt x="23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152;p33">
              <a:extLst>
                <a:ext uri="{FF2B5EF4-FFF2-40B4-BE49-F238E27FC236}">
                  <a16:creationId xmlns:a16="http://schemas.microsoft.com/office/drawing/2014/main" id="{851A30D9-4C04-23A2-9257-48770C8BE8B7}"/>
                </a:ext>
              </a:extLst>
            </p:cNvPr>
            <p:cNvSpPr/>
            <p:nvPr/>
          </p:nvSpPr>
          <p:spPr>
            <a:xfrm>
              <a:off x="3937375" y="1485075"/>
              <a:ext cx="66575" cy="27625"/>
            </a:xfrm>
            <a:custGeom>
              <a:avLst/>
              <a:gdLst/>
              <a:ahLst/>
              <a:cxnLst/>
              <a:rect l="l" t="t" r="r" b="b"/>
              <a:pathLst>
                <a:path w="2663" h="1105" extrusionOk="0">
                  <a:moveTo>
                    <a:pt x="218" y="1"/>
                  </a:moveTo>
                  <a:cubicBezTo>
                    <a:pt x="99" y="1"/>
                    <a:pt x="1" y="99"/>
                    <a:pt x="1" y="218"/>
                  </a:cubicBezTo>
                  <a:lnTo>
                    <a:pt x="1" y="888"/>
                  </a:lnTo>
                  <a:cubicBezTo>
                    <a:pt x="1" y="987"/>
                    <a:pt x="60" y="1085"/>
                    <a:pt x="159" y="1105"/>
                  </a:cubicBezTo>
                  <a:lnTo>
                    <a:pt x="159" y="592"/>
                  </a:lnTo>
                  <a:cubicBezTo>
                    <a:pt x="159" y="494"/>
                    <a:pt x="237" y="395"/>
                    <a:pt x="356" y="395"/>
                  </a:cubicBezTo>
                  <a:lnTo>
                    <a:pt x="2169" y="395"/>
                  </a:lnTo>
                  <a:cubicBezTo>
                    <a:pt x="2268" y="395"/>
                    <a:pt x="2327" y="474"/>
                    <a:pt x="2367" y="573"/>
                  </a:cubicBezTo>
                  <a:lnTo>
                    <a:pt x="2426" y="1105"/>
                  </a:lnTo>
                  <a:cubicBezTo>
                    <a:pt x="2544" y="1105"/>
                    <a:pt x="2662" y="987"/>
                    <a:pt x="2623" y="868"/>
                  </a:cubicBezTo>
                  <a:lnTo>
                    <a:pt x="2524" y="198"/>
                  </a:lnTo>
                  <a:cubicBezTo>
                    <a:pt x="2505" y="99"/>
                    <a:pt x="2426" y="1"/>
                    <a:pt x="23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153;p33">
              <a:extLst>
                <a:ext uri="{FF2B5EF4-FFF2-40B4-BE49-F238E27FC236}">
                  <a16:creationId xmlns:a16="http://schemas.microsoft.com/office/drawing/2014/main" id="{D2BA3C14-BFB2-0F2D-A0AB-586C25ECDF6A}"/>
                </a:ext>
              </a:extLst>
            </p:cNvPr>
            <p:cNvSpPr/>
            <p:nvPr/>
          </p:nvSpPr>
          <p:spPr>
            <a:xfrm>
              <a:off x="4032025" y="1479650"/>
              <a:ext cx="78875" cy="39475"/>
            </a:xfrm>
            <a:custGeom>
              <a:avLst/>
              <a:gdLst/>
              <a:ahLst/>
              <a:cxnLst/>
              <a:rect l="l" t="t" r="r" b="b"/>
              <a:pathLst>
                <a:path w="3155" h="1579" extrusionOk="0">
                  <a:moveTo>
                    <a:pt x="197" y="1"/>
                  </a:moveTo>
                  <a:cubicBezTo>
                    <a:pt x="99" y="1"/>
                    <a:pt x="0" y="80"/>
                    <a:pt x="0" y="198"/>
                  </a:cubicBezTo>
                  <a:lnTo>
                    <a:pt x="0" y="1381"/>
                  </a:lnTo>
                  <a:cubicBezTo>
                    <a:pt x="0" y="1480"/>
                    <a:pt x="79" y="1578"/>
                    <a:pt x="197" y="1578"/>
                  </a:cubicBezTo>
                  <a:lnTo>
                    <a:pt x="2957" y="1578"/>
                  </a:lnTo>
                  <a:cubicBezTo>
                    <a:pt x="3076" y="1578"/>
                    <a:pt x="3154" y="1480"/>
                    <a:pt x="3154" y="1361"/>
                  </a:cubicBezTo>
                  <a:lnTo>
                    <a:pt x="3016" y="178"/>
                  </a:lnTo>
                  <a:cubicBezTo>
                    <a:pt x="2977" y="80"/>
                    <a:pt x="2918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154;p33">
              <a:extLst>
                <a:ext uri="{FF2B5EF4-FFF2-40B4-BE49-F238E27FC236}">
                  <a16:creationId xmlns:a16="http://schemas.microsoft.com/office/drawing/2014/main" id="{679889B1-1168-D707-E016-75DDEE47E310}"/>
                </a:ext>
              </a:extLst>
            </p:cNvPr>
            <p:cNvSpPr/>
            <p:nvPr/>
          </p:nvSpPr>
          <p:spPr>
            <a:xfrm>
              <a:off x="4038925" y="1485075"/>
              <a:ext cx="66550" cy="27625"/>
            </a:xfrm>
            <a:custGeom>
              <a:avLst/>
              <a:gdLst/>
              <a:ahLst/>
              <a:cxnLst/>
              <a:rect l="l" t="t" r="r" b="b"/>
              <a:pathLst>
                <a:path w="2662" h="1105" extrusionOk="0">
                  <a:moveTo>
                    <a:pt x="217" y="1"/>
                  </a:moveTo>
                  <a:cubicBezTo>
                    <a:pt x="99" y="1"/>
                    <a:pt x="0" y="99"/>
                    <a:pt x="0" y="218"/>
                  </a:cubicBezTo>
                  <a:lnTo>
                    <a:pt x="0" y="888"/>
                  </a:lnTo>
                  <a:cubicBezTo>
                    <a:pt x="0" y="1006"/>
                    <a:pt x="99" y="1105"/>
                    <a:pt x="217" y="1105"/>
                  </a:cubicBezTo>
                  <a:lnTo>
                    <a:pt x="2405" y="1105"/>
                  </a:lnTo>
                  <a:cubicBezTo>
                    <a:pt x="2524" y="1105"/>
                    <a:pt x="2662" y="987"/>
                    <a:pt x="2622" y="868"/>
                  </a:cubicBezTo>
                  <a:lnTo>
                    <a:pt x="2524" y="198"/>
                  </a:lnTo>
                  <a:cubicBezTo>
                    <a:pt x="2504" y="80"/>
                    <a:pt x="2405" y="1"/>
                    <a:pt x="23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155;p33">
              <a:extLst>
                <a:ext uri="{FF2B5EF4-FFF2-40B4-BE49-F238E27FC236}">
                  <a16:creationId xmlns:a16="http://schemas.microsoft.com/office/drawing/2014/main" id="{5A35D48C-C93C-4462-8B95-9B305D96E977}"/>
                </a:ext>
              </a:extLst>
            </p:cNvPr>
            <p:cNvSpPr/>
            <p:nvPr/>
          </p:nvSpPr>
          <p:spPr>
            <a:xfrm>
              <a:off x="4038925" y="1485075"/>
              <a:ext cx="66050" cy="27625"/>
            </a:xfrm>
            <a:custGeom>
              <a:avLst/>
              <a:gdLst/>
              <a:ahLst/>
              <a:cxnLst/>
              <a:rect l="l" t="t" r="r" b="b"/>
              <a:pathLst>
                <a:path w="2642" h="1105" extrusionOk="0">
                  <a:moveTo>
                    <a:pt x="217" y="1"/>
                  </a:moveTo>
                  <a:cubicBezTo>
                    <a:pt x="99" y="1"/>
                    <a:pt x="0" y="99"/>
                    <a:pt x="0" y="218"/>
                  </a:cubicBezTo>
                  <a:lnTo>
                    <a:pt x="0" y="888"/>
                  </a:lnTo>
                  <a:cubicBezTo>
                    <a:pt x="0" y="987"/>
                    <a:pt x="79" y="1085"/>
                    <a:pt x="178" y="1105"/>
                  </a:cubicBezTo>
                  <a:lnTo>
                    <a:pt x="178" y="592"/>
                  </a:lnTo>
                  <a:cubicBezTo>
                    <a:pt x="178" y="494"/>
                    <a:pt x="237" y="395"/>
                    <a:pt x="375" y="395"/>
                  </a:cubicBezTo>
                  <a:lnTo>
                    <a:pt x="2169" y="395"/>
                  </a:lnTo>
                  <a:cubicBezTo>
                    <a:pt x="2267" y="395"/>
                    <a:pt x="2346" y="474"/>
                    <a:pt x="2366" y="573"/>
                  </a:cubicBezTo>
                  <a:lnTo>
                    <a:pt x="2425" y="1105"/>
                  </a:lnTo>
                  <a:cubicBezTo>
                    <a:pt x="2543" y="1105"/>
                    <a:pt x="2642" y="987"/>
                    <a:pt x="2642" y="868"/>
                  </a:cubicBezTo>
                  <a:lnTo>
                    <a:pt x="2543" y="198"/>
                  </a:lnTo>
                  <a:cubicBezTo>
                    <a:pt x="2504" y="99"/>
                    <a:pt x="2445" y="1"/>
                    <a:pt x="23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156;p33">
              <a:extLst>
                <a:ext uri="{FF2B5EF4-FFF2-40B4-BE49-F238E27FC236}">
                  <a16:creationId xmlns:a16="http://schemas.microsoft.com/office/drawing/2014/main" id="{A57462E7-E376-437A-6E90-9B88B3065996}"/>
                </a:ext>
              </a:extLst>
            </p:cNvPr>
            <p:cNvSpPr/>
            <p:nvPr/>
          </p:nvSpPr>
          <p:spPr>
            <a:xfrm>
              <a:off x="4133550" y="1479650"/>
              <a:ext cx="78875" cy="39475"/>
            </a:xfrm>
            <a:custGeom>
              <a:avLst/>
              <a:gdLst/>
              <a:ahLst/>
              <a:cxnLst/>
              <a:rect l="l" t="t" r="r" b="b"/>
              <a:pathLst>
                <a:path w="3155" h="1579" extrusionOk="0">
                  <a:moveTo>
                    <a:pt x="197" y="1"/>
                  </a:moveTo>
                  <a:cubicBezTo>
                    <a:pt x="99" y="1"/>
                    <a:pt x="0" y="80"/>
                    <a:pt x="0" y="198"/>
                  </a:cubicBezTo>
                  <a:lnTo>
                    <a:pt x="0" y="1381"/>
                  </a:lnTo>
                  <a:cubicBezTo>
                    <a:pt x="0" y="1480"/>
                    <a:pt x="79" y="1578"/>
                    <a:pt x="197" y="1578"/>
                  </a:cubicBezTo>
                  <a:lnTo>
                    <a:pt x="2958" y="1578"/>
                  </a:lnTo>
                  <a:cubicBezTo>
                    <a:pt x="3096" y="1578"/>
                    <a:pt x="3155" y="1480"/>
                    <a:pt x="3155" y="1361"/>
                  </a:cubicBezTo>
                  <a:lnTo>
                    <a:pt x="3017" y="178"/>
                  </a:lnTo>
                  <a:cubicBezTo>
                    <a:pt x="2997" y="80"/>
                    <a:pt x="2918" y="1"/>
                    <a:pt x="2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157;p33">
              <a:extLst>
                <a:ext uri="{FF2B5EF4-FFF2-40B4-BE49-F238E27FC236}">
                  <a16:creationId xmlns:a16="http://schemas.microsoft.com/office/drawing/2014/main" id="{A3B2034B-DDE9-AE6C-C868-ABBACD472659}"/>
                </a:ext>
              </a:extLst>
            </p:cNvPr>
            <p:cNvSpPr/>
            <p:nvPr/>
          </p:nvSpPr>
          <p:spPr>
            <a:xfrm>
              <a:off x="4139950" y="1485075"/>
              <a:ext cx="66575" cy="27625"/>
            </a:xfrm>
            <a:custGeom>
              <a:avLst/>
              <a:gdLst/>
              <a:ahLst/>
              <a:cxnLst/>
              <a:rect l="l" t="t" r="r" b="b"/>
              <a:pathLst>
                <a:path w="2663" h="1105" extrusionOk="0">
                  <a:moveTo>
                    <a:pt x="218" y="1"/>
                  </a:moveTo>
                  <a:cubicBezTo>
                    <a:pt x="99" y="1"/>
                    <a:pt x="1" y="99"/>
                    <a:pt x="1" y="218"/>
                  </a:cubicBezTo>
                  <a:lnTo>
                    <a:pt x="1" y="888"/>
                  </a:lnTo>
                  <a:cubicBezTo>
                    <a:pt x="1" y="1006"/>
                    <a:pt x="99" y="1105"/>
                    <a:pt x="218" y="1105"/>
                  </a:cubicBezTo>
                  <a:lnTo>
                    <a:pt x="2406" y="1105"/>
                  </a:lnTo>
                  <a:cubicBezTo>
                    <a:pt x="2544" y="1105"/>
                    <a:pt x="2662" y="987"/>
                    <a:pt x="2642" y="868"/>
                  </a:cubicBezTo>
                  <a:lnTo>
                    <a:pt x="2544" y="198"/>
                  </a:lnTo>
                  <a:cubicBezTo>
                    <a:pt x="2504" y="80"/>
                    <a:pt x="2406" y="1"/>
                    <a:pt x="23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158;p33">
              <a:extLst>
                <a:ext uri="{FF2B5EF4-FFF2-40B4-BE49-F238E27FC236}">
                  <a16:creationId xmlns:a16="http://schemas.microsoft.com/office/drawing/2014/main" id="{57AD714E-F049-52B2-50A4-90FAE991B7E4}"/>
                </a:ext>
              </a:extLst>
            </p:cNvPr>
            <p:cNvSpPr/>
            <p:nvPr/>
          </p:nvSpPr>
          <p:spPr>
            <a:xfrm>
              <a:off x="4139950" y="1485075"/>
              <a:ext cx="66575" cy="27625"/>
            </a:xfrm>
            <a:custGeom>
              <a:avLst/>
              <a:gdLst/>
              <a:ahLst/>
              <a:cxnLst/>
              <a:rect l="l" t="t" r="r" b="b"/>
              <a:pathLst>
                <a:path w="2663" h="1105" extrusionOk="0">
                  <a:moveTo>
                    <a:pt x="218" y="1"/>
                  </a:moveTo>
                  <a:cubicBezTo>
                    <a:pt x="99" y="1"/>
                    <a:pt x="1" y="99"/>
                    <a:pt x="1" y="218"/>
                  </a:cubicBezTo>
                  <a:lnTo>
                    <a:pt x="1" y="888"/>
                  </a:lnTo>
                  <a:cubicBezTo>
                    <a:pt x="1" y="987"/>
                    <a:pt x="80" y="1085"/>
                    <a:pt x="178" y="1105"/>
                  </a:cubicBezTo>
                  <a:lnTo>
                    <a:pt x="178" y="592"/>
                  </a:lnTo>
                  <a:cubicBezTo>
                    <a:pt x="178" y="494"/>
                    <a:pt x="237" y="395"/>
                    <a:pt x="375" y="395"/>
                  </a:cubicBezTo>
                  <a:lnTo>
                    <a:pt x="2169" y="395"/>
                  </a:lnTo>
                  <a:cubicBezTo>
                    <a:pt x="2268" y="395"/>
                    <a:pt x="2347" y="474"/>
                    <a:pt x="2366" y="573"/>
                  </a:cubicBezTo>
                  <a:lnTo>
                    <a:pt x="2426" y="1105"/>
                  </a:lnTo>
                  <a:cubicBezTo>
                    <a:pt x="2564" y="1105"/>
                    <a:pt x="2662" y="987"/>
                    <a:pt x="2642" y="868"/>
                  </a:cubicBezTo>
                  <a:lnTo>
                    <a:pt x="2544" y="198"/>
                  </a:lnTo>
                  <a:cubicBezTo>
                    <a:pt x="2504" y="99"/>
                    <a:pt x="2445" y="1"/>
                    <a:pt x="23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159;p33">
              <a:extLst>
                <a:ext uri="{FF2B5EF4-FFF2-40B4-BE49-F238E27FC236}">
                  <a16:creationId xmlns:a16="http://schemas.microsoft.com/office/drawing/2014/main" id="{7F5029E0-D709-EC64-DBDC-3044C0057B1B}"/>
                </a:ext>
              </a:extLst>
            </p:cNvPr>
            <p:cNvSpPr/>
            <p:nvPr/>
          </p:nvSpPr>
          <p:spPr>
            <a:xfrm>
              <a:off x="4234575" y="1479650"/>
              <a:ext cx="78900" cy="39475"/>
            </a:xfrm>
            <a:custGeom>
              <a:avLst/>
              <a:gdLst/>
              <a:ahLst/>
              <a:cxnLst/>
              <a:rect l="l" t="t" r="r" b="b"/>
              <a:pathLst>
                <a:path w="3156" h="1579" extrusionOk="0">
                  <a:moveTo>
                    <a:pt x="198" y="1"/>
                  </a:moveTo>
                  <a:cubicBezTo>
                    <a:pt x="99" y="1"/>
                    <a:pt x="1" y="80"/>
                    <a:pt x="1" y="198"/>
                  </a:cubicBezTo>
                  <a:lnTo>
                    <a:pt x="1" y="1381"/>
                  </a:lnTo>
                  <a:cubicBezTo>
                    <a:pt x="1" y="1480"/>
                    <a:pt x="80" y="1578"/>
                    <a:pt x="198" y="1578"/>
                  </a:cubicBezTo>
                  <a:lnTo>
                    <a:pt x="2958" y="1578"/>
                  </a:lnTo>
                  <a:cubicBezTo>
                    <a:pt x="3096" y="1578"/>
                    <a:pt x="3155" y="1480"/>
                    <a:pt x="3155" y="1361"/>
                  </a:cubicBezTo>
                  <a:lnTo>
                    <a:pt x="3017" y="178"/>
                  </a:lnTo>
                  <a:cubicBezTo>
                    <a:pt x="2978" y="80"/>
                    <a:pt x="2919" y="1"/>
                    <a:pt x="2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160;p33">
              <a:extLst>
                <a:ext uri="{FF2B5EF4-FFF2-40B4-BE49-F238E27FC236}">
                  <a16:creationId xmlns:a16="http://schemas.microsoft.com/office/drawing/2014/main" id="{77D5F5E0-1ABA-DAEE-484D-C02D92642F5D}"/>
                </a:ext>
              </a:extLst>
            </p:cNvPr>
            <p:cNvSpPr/>
            <p:nvPr/>
          </p:nvSpPr>
          <p:spPr>
            <a:xfrm>
              <a:off x="4241000" y="1485075"/>
              <a:ext cx="66550" cy="27625"/>
            </a:xfrm>
            <a:custGeom>
              <a:avLst/>
              <a:gdLst/>
              <a:ahLst/>
              <a:cxnLst/>
              <a:rect l="l" t="t" r="r" b="b"/>
              <a:pathLst>
                <a:path w="2662" h="1105" extrusionOk="0">
                  <a:moveTo>
                    <a:pt x="217" y="1"/>
                  </a:moveTo>
                  <a:cubicBezTo>
                    <a:pt x="99" y="1"/>
                    <a:pt x="0" y="99"/>
                    <a:pt x="0" y="218"/>
                  </a:cubicBezTo>
                  <a:lnTo>
                    <a:pt x="0" y="888"/>
                  </a:lnTo>
                  <a:cubicBezTo>
                    <a:pt x="0" y="1006"/>
                    <a:pt x="99" y="1105"/>
                    <a:pt x="217" y="1105"/>
                  </a:cubicBezTo>
                  <a:lnTo>
                    <a:pt x="2405" y="1105"/>
                  </a:lnTo>
                  <a:cubicBezTo>
                    <a:pt x="2543" y="1105"/>
                    <a:pt x="2662" y="987"/>
                    <a:pt x="2642" y="868"/>
                  </a:cubicBezTo>
                  <a:lnTo>
                    <a:pt x="2543" y="198"/>
                  </a:lnTo>
                  <a:cubicBezTo>
                    <a:pt x="2543" y="80"/>
                    <a:pt x="2445" y="1"/>
                    <a:pt x="23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161;p33">
              <a:extLst>
                <a:ext uri="{FF2B5EF4-FFF2-40B4-BE49-F238E27FC236}">
                  <a16:creationId xmlns:a16="http://schemas.microsoft.com/office/drawing/2014/main" id="{839057B7-6D5C-AC31-746F-F250DF643CCF}"/>
                </a:ext>
              </a:extLst>
            </p:cNvPr>
            <p:cNvSpPr/>
            <p:nvPr/>
          </p:nvSpPr>
          <p:spPr>
            <a:xfrm>
              <a:off x="4241000" y="1485075"/>
              <a:ext cx="66550" cy="27625"/>
            </a:xfrm>
            <a:custGeom>
              <a:avLst/>
              <a:gdLst/>
              <a:ahLst/>
              <a:cxnLst/>
              <a:rect l="l" t="t" r="r" b="b"/>
              <a:pathLst>
                <a:path w="2662" h="1105" extrusionOk="0">
                  <a:moveTo>
                    <a:pt x="217" y="1"/>
                  </a:moveTo>
                  <a:cubicBezTo>
                    <a:pt x="99" y="1"/>
                    <a:pt x="0" y="99"/>
                    <a:pt x="0" y="218"/>
                  </a:cubicBezTo>
                  <a:lnTo>
                    <a:pt x="0" y="888"/>
                  </a:lnTo>
                  <a:cubicBezTo>
                    <a:pt x="0" y="987"/>
                    <a:pt x="79" y="1085"/>
                    <a:pt x="178" y="1105"/>
                  </a:cubicBezTo>
                  <a:lnTo>
                    <a:pt x="178" y="592"/>
                  </a:lnTo>
                  <a:cubicBezTo>
                    <a:pt x="178" y="494"/>
                    <a:pt x="237" y="395"/>
                    <a:pt x="375" y="395"/>
                  </a:cubicBezTo>
                  <a:lnTo>
                    <a:pt x="2169" y="395"/>
                  </a:lnTo>
                  <a:cubicBezTo>
                    <a:pt x="2267" y="395"/>
                    <a:pt x="2346" y="474"/>
                    <a:pt x="2366" y="573"/>
                  </a:cubicBezTo>
                  <a:lnTo>
                    <a:pt x="2425" y="1105"/>
                  </a:lnTo>
                  <a:cubicBezTo>
                    <a:pt x="2563" y="1105"/>
                    <a:pt x="2662" y="987"/>
                    <a:pt x="2642" y="868"/>
                  </a:cubicBezTo>
                  <a:lnTo>
                    <a:pt x="2543" y="198"/>
                  </a:lnTo>
                  <a:cubicBezTo>
                    <a:pt x="2504" y="99"/>
                    <a:pt x="2445" y="1"/>
                    <a:pt x="23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162;p33">
              <a:extLst>
                <a:ext uri="{FF2B5EF4-FFF2-40B4-BE49-F238E27FC236}">
                  <a16:creationId xmlns:a16="http://schemas.microsoft.com/office/drawing/2014/main" id="{F687D50A-86A5-958D-5B65-1F0BA1A49219}"/>
                </a:ext>
              </a:extLst>
            </p:cNvPr>
            <p:cNvSpPr/>
            <p:nvPr/>
          </p:nvSpPr>
          <p:spPr>
            <a:xfrm>
              <a:off x="4336600" y="1479650"/>
              <a:ext cx="78900" cy="39475"/>
            </a:xfrm>
            <a:custGeom>
              <a:avLst/>
              <a:gdLst/>
              <a:ahLst/>
              <a:cxnLst/>
              <a:rect l="l" t="t" r="r" b="b"/>
              <a:pathLst>
                <a:path w="3156" h="1579" extrusionOk="0">
                  <a:moveTo>
                    <a:pt x="198" y="1"/>
                  </a:moveTo>
                  <a:cubicBezTo>
                    <a:pt x="99" y="1"/>
                    <a:pt x="1" y="80"/>
                    <a:pt x="1" y="198"/>
                  </a:cubicBezTo>
                  <a:lnTo>
                    <a:pt x="1" y="1381"/>
                  </a:lnTo>
                  <a:cubicBezTo>
                    <a:pt x="1" y="1480"/>
                    <a:pt x="60" y="1578"/>
                    <a:pt x="198" y="1578"/>
                  </a:cubicBezTo>
                  <a:lnTo>
                    <a:pt x="2958" y="1578"/>
                  </a:lnTo>
                  <a:cubicBezTo>
                    <a:pt x="3076" y="1578"/>
                    <a:pt x="3155" y="1480"/>
                    <a:pt x="3155" y="1361"/>
                  </a:cubicBezTo>
                  <a:lnTo>
                    <a:pt x="2998" y="178"/>
                  </a:lnTo>
                  <a:cubicBezTo>
                    <a:pt x="2978" y="80"/>
                    <a:pt x="2879" y="1"/>
                    <a:pt x="2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163;p33">
              <a:extLst>
                <a:ext uri="{FF2B5EF4-FFF2-40B4-BE49-F238E27FC236}">
                  <a16:creationId xmlns:a16="http://schemas.microsoft.com/office/drawing/2014/main" id="{059A6DBE-C23F-DCE1-8EDF-7EAECDFAAA9B}"/>
                </a:ext>
              </a:extLst>
            </p:cNvPr>
            <p:cNvSpPr/>
            <p:nvPr/>
          </p:nvSpPr>
          <p:spPr>
            <a:xfrm>
              <a:off x="4342525" y="1485075"/>
              <a:ext cx="66550" cy="27625"/>
            </a:xfrm>
            <a:custGeom>
              <a:avLst/>
              <a:gdLst/>
              <a:ahLst/>
              <a:cxnLst/>
              <a:rect l="l" t="t" r="r" b="b"/>
              <a:pathLst>
                <a:path w="2662" h="1105" extrusionOk="0">
                  <a:moveTo>
                    <a:pt x="217" y="1"/>
                  </a:moveTo>
                  <a:cubicBezTo>
                    <a:pt x="99" y="1"/>
                    <a:pt x="0" y="99"/>
                    <a:pt x="0" y="218"/>
                  </a:cubicBezTo>
                  <a:lnTo>
                    <a:pt x="0" y="888"/>
                  </a:lnTo>
                  <a:cubicBezTo>
                    <a:pt x="0" y="1006"/>
                    <a:pt x="99" y="1105"/>
                    <a:pt x="217" y="1105"/>
                  </a:cubicBezTo>
                  <a:lnTo>
                    <a:pt x="2425" y="1105"/>
                  </a:lnTo>
                  <a:cubicBezTo>
                    <a:pt x="2544" y="1105"/>
                    <a:pt x="2662" y="987"/>
                    <a:pt x="2642" y="868"/>
                  </a:cubicBezTo>
                  <a:lnTo>
                    <a:pt x="2544" y="198"/>
                  </a:lnTo>
                  <a:cubicBezTo>
                    <a:pt x="2524" y="80"/>
                    <a:pt x="2425" y="1"/>
                    <a:pt x="2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164;p33">
              <a:extLst>
                <a:ext uri="{FF2B5EF4-FFF2-40B4-BE49-F238E27FC236}">
                  <a16:creationId xmlns:a16="http://schemas.microsoft.com/office/drawing/2014/main" id="{F568B8BF-3504-A935-5B99-A3F8EC6A942F}"/>
                </a:ext>
              </a:extLst>
            </p:cNvPr>
            <p:cNvSpPr/>
            <p:nvPr/>
          </p:nvSpPr>
          <p:spPr>
            <a:xfrm>
              <a:off x="4342525" y="1485075"/>
              <a:ext cx="66550" cy="27625"/>
            </a:xfrm>
            <a:custGeom>
              <a:avLst/>
              <a:gdLst/>
              <a:ahLst/>
              <a:cxnLst/>
              <a:rect l="l" t="t" r="r" b="b"/>
              <a:pathLst>
                <a:path w="2662" h="1105" extrusionOk="0">
                  <a:moveTo>
                    <a:pt x="217" y="1"/>
                  </a:moveTo>
                  <a:cubicBezTo>
                    <a:pt x="99" y="1"/>
                    <a:pt x="0" y="99"/>
                    <a:pt x="0" y="218"/>
                  </a:cubicBezTo>
                  <a:lnTo>
                    <a:pt x="0" y="888"/>
                  </a:lnTo>
                  <a:cubicBezTo>
                    <a:pt x="0" y="987"/>
                    <a:pt x="79" y="1085"/>
                    <a:pt x="178" y="1105"/>
                  </a:cubicBezTo>
                  <a:lnTo>
                    <a:pt x="178" y="592"/>
                  </a:lnTo>
                  <a:cubicBezTo>
                    <a:pt x="178" y="494"/>
                    <a:pt x="257" y="395"/>
                    <a:pt x="375" y="395"/>
                  </a:cubicBezTo>
                  <a:lnTo>
                    <a:pt x="2169" y="395"/>
                  </a:lnTo>
                  <a:cubicBezTo>
                    <a:pt x="2268" y="395"/>
                    <a:pt x="2347" y="474"/>
                    <a:pt x="2366" y="573"/>
                  </a:cubicBezTo>
                  <a:lnTo>
                    <a:pt x="2445" y="1105"/>
                  </a:lnTo>
                  <a:cubicBezTo>
                    <a:pt x="2563" y="1105"/>
                    <a:pt x="2662" y="987"/>
                    <a:pt x="2642" y="868"/>
                  </a:cubicBezTo>
                  <a:lnTo>
                    <a:pt x="2544" y="198"/>
                  </a:lnTo>
                  <a:cubicBezTo>
                    <a:pt x="2524" y="99"/>
                    <a:pt x="2445" y="1"/>
                    <a:pt x="2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165;p33">
              <a:extLst>
                <a:ext uri="{FF2B5EF4-FFF2-40B4-BE49-F238E27FC236}">
                  <a16:creationId xmlns:a16="http://schemas.microsoft.com/office/drawing/2014/main" id="{A615A72A-8BDB-B374-B4CB-860647413884}"/>
                </a:ext>
              </a:extLst>
            </p:cNvPr>
            <p:cNvSpPr/>
            <p:nvPr/>
          </p:nvSpPr>
          <p:spPr>
            <a:xfrm>
              <a:off x="4768375" y="1392925"/>
              <a:ext cx="935975" cy="20725"/>
            </a:xfrm>
            <a:custGeom>
              <a:avLst/>
              <a:gdLst/>
              <a:ahLst/>
              <a:cxnLst/>
              <a:rect l="l" t="t" r="r" b="b"/>
              <a:pathLst>
                <a:path w="37439" h="829" extrusionOk="0">
                  <a:moveTo>
                    <a:pt x="0" y="0"/>
                  </a:moveTo>
                  <a:lnTo>
                    <a:pt x="197" y="828"/>
                  </a:lnTo>
                  <a:lnTo>
                    <a:pt x="37439" y="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166;p33">
              <a:extLst>
                <a:ext uri="{FF2B5EF4-FFF2-40B4-BE49-F238E27FC236}">
                  <a16:creationId xmlns:a16="http://schemas.microsoft.com/office/drawing/2014/main" id="{6A5BB2CB-2A6D-6B97-498E-192C58307428}"/>
                </a:ext>
              </a:extLst>
            </p:cNvPr>
            <p:cNvSpPr/>
            <p:nvPr/>
          </p:nvSpPr>
          <p:spPr>
            <a:xfrm>
              <a:off x="5211950" y="1208575"/>
              <a:ext cx="1062175" cy="13350"/>
            </a:xfrm>
            <a:custGeom>
              <a:avLst/>
              <a:gdLst/>
              <a:ahLst/>
              <a:cxnLst/>
              <a:rect l="l" t="t" r="r" b="b"/>
              <a:pathLst>
                <a:path w="42487" h="534" extrusionOk="0">
                  <a:moveTo>
                    <a:pt x="42486" y="1"/>
                  </a:moveTo>
                  <a:lnTo>
                    <a:pt x="1" y="533"/>
                  </a:lnTo>
                  <a:lnTo>
                    <a:pt x="42467" y="533"/>
                  </a:lnTo>
                  <a:cubicBezTo>
                    <a:pt x="42467" y="336"/>
                    <a:pt x="42486" y="158"/>
                    <a:pt x="42486" y="1"/>
                  </a:cubicBez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67;p33">
              <a:extLst>
                <a:ext uri="{FF2B5EF4-FFF2-40B4-BE49-F238E27FC236}">
                  <a16:creationId xmlns:a16="http://schemas.microsoft.com/office/drawing/2014/main" id="{88231E75-3691-6B15-040F-078F6AA3AC23}"/>
                </a:ext>
              </a:extLst>
            </p:cNvPr>
            <p:cNvSpPr/>
            <p:nvPr/>
          </p:nvSpPr>
          <p:spPr>
            <a:xfrm>
              <a:off x="3781150" y="1418050"/>
              <a:ext cx="992675" cy="37000"/>
            </a:xfrm>
            <a:custGeom>
              <a:avLst/>
              <a:gdLst/>
              <a:ahLst/>
              <a:cxnLst/>
              <a:rect l="l" t="t" r="r" b="b"/>
              <a:pathLst>
                <a:path w="39707" h="1480" extrusionOk="0">
                  <a:moveTo>
                    <a:pt x="335" y="1"/>
                  </a:moveTo>
                  <a:lnTo>
                    <a:pt x="0" y="1479"/>
                  </a:lnTo>
                  <a:lnTo>
                    <a:pt x="0" y="1479"/>
                  </a:lnTo>
                  <a:lnTo>
                    <a:pt x="397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68;p33">
              <a:extLst>
                <a:ext uri="{FF2B5EF4-FFF2-40B4-BE49-F238E27FC236}">
                  <a16:creationId xmlns:a16="http://schemas.microsoft.com/office/drawing/2014/main" id="{BD2E3E84-D9FB-9AFA-B9A8-B2AA812BA4DA}"/>
                </a:ext>
              </a:extLst>
            </p:cNvPr>
            <p:cNvSpPr/>
            <p:nvPr/>
          </p:nvSpPr>
          <p:spPr>
            <a:xfrm>
              <a:off x="5987725" y="1720675"/>
              <a:ext cx="101075" cy="54250"/>
            </a:xfrm>
            <a:custGeom>
              <a:avLst/>
              <a:gdLst/>
              <a:ahLst/>
              <a:cxnLst/>
              <a:rect l="l" t="t" r="r" b="b"/>
              <a:pathLst>
                <a:path w="4043" h="2170" extrusionOk="0">
                  <a:moveTo>
                    <a:pt x="3096" y="1"/>
                  </a:moveTo>
                  <a:cubicBezTo>
                    <a:pt x="2031" y="1"/>
                    <a:pt x="651" y="809"/>
                    <a:pt x="1" y="1795"/>
                  </a:cubicBezTo>
                  <a:cubicBezTo>
                    <a:pt x="159" y="2031"/>
                    <a:pt x="494" y="2169"/>
                    <a:pt x="927" y="2169"/>
                  </a:cubicBezTo>
                  <a:cubicBezTo>
                    <a:pt x="1992" y="2169"/>
                    <a:pt x="3352" y="1381"/>
                    <a:pt x="4042" y="355"/>
                  </a:cubicBezTo>
                  <a:cubicBezTo>
                    <a:pt x="3865" y="119"/>
                    <a:pt x="3550" y="1"/>
                    <a:pt x="3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69;p33">
              <a:extLst>
                <a:ext uri="{FF2B5EF4-FFF2-40B4-BE49-F238E27FC236}">
                  <a16:creationId xmlns:a16="http://schemas.microsoft.com/office/drawing/2014/main" id="{AB70CBA6-E4F6-F9FC-F3D8-A166A1781E1A}"/>
                </a:ext>
              </a:extLst>
            </p:cNvPr>
            <p:cNvSpPr/>
            <p:nvPr/>
          </p:nvSpPr>
          <p:spPr>
            <a:xfrm>
              <a:off x="4799900" y="1252950"/>
              <a:ext cx="195700" cy="37975"/>
            </a:xfrm>
            <a:custGeom>
              <a:avLst/>
              <a:gdLst/>
              <a:ahLst/>
              <a:cxnLst/>
              <a:rect l="l" t="t" r="r" b="b"/>
              <a:pathLst>
                <a:path w="7828" h="1519" extrusionOk="0">
                  <a:moveTo>
                    <a:pt x="257" y="0"/>
                  </a:moveTo>
                  <a:cubicBezTo>
                    <a:pt x="119" y="0"/>
                    <a:pt x="1" y="138"/>
                    <a:pt x="40" y="296"/>
                  </a:cubicBezTo>
                  <a:lnTo>
                    <a:pt x="316" y="1360"/>
                  </a:lnTo>
                  <a:cubicBezTo>
                    <a:pt x="336" y="1459"/>
                    <a:pt x="435" y="1518"/>
                    <a:pt x="533" y="1518"/>
                  </a:cubicBezTo>
                  <a:lnTo>
                    <a:pt x="7552" y="1518"/>
                  </a:lnTo>
                  <a:cubicBezTo>
                    <a:pt x="7709" y="1518"/>
                    <a:pt x="7828" y="1380"/>
                    <a:pt x="7788" y="1262"/>
                  </a:cubicBezTo>
                  <a:lnTo>
                    <a:pt x="7552" y="197"/>
                  </a:lnTo>
                  <a:cubicBezTo>
                    <a:pt x="7532" y="79"/>
                    <a:pt x="7453" y="0"/>
                    <a:pt x="7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70;p33">
              <a:extLst>
                <a:ext uri="{FF2B5EF4-FFF2-40B4-BE49-F238E27FC236}">
                  <a16:creationId xmlns:a16="http://schemas.microsoft.com/office/drawing/2014/main" id="{1C284428-3961-424F-F884-C43CF3AFF2AC}"/>
                </a:ext>
              </a:extLst>
            </p:cNvPr>
            <p:cNvSpPr/>
            <p:nvPr/>
          </p:nvSpPr>
          <p:spPr>
            <a:xfrm>
              <a:off x="4813225" y="1267225"/>
              <a:ext cx="172525" cy="21225"/>
            </a:xfrm>
            <a:custGeom>
              <a:avLst/>
              <a:gdLst/>
              <a:ahLst/>
              <a:cxnLst/>
              <a:rect l="l" t="t" r="r" b="b"/>
              <a:pathLst>
                <a:path w="6901" h="849" extrusionOk="0">
                  <a:moveTo>
                    <a:pt x="158" y="1"/>
                  </a:moveTo>
                  <a:cubicBezTo>
                    <a:pt x="79" y="1"/>
                    <a:pt x="0" y="60"/>
                    <a:pt x="20" y="158"/>
                  </a:cubicBezTo>
                  <a:lnTo>
                    <a:pt x="178" y="750"/>
                  </a:lnTo>
                  <a:cubicBezTo>
                    <a:pt x="197" y="809"/>
                    <a:pt x="257" y="849"/>
                    <a:pt x="296" y="849"/>
                  </a:cubicBezTo>
                  <a:lnTo>
                    <a:pt x="6762" y="849"/>
                  </a:lnTo>
                  <a:cubicBezTo>
                    <a:pt x="6822" y="849"/>
                    <a:pt x="6900" y="789"/>
                    <a:pt x="6881" y="711"/>
                  </a:cubicBezTo>
                  <a:lnTo>
                    <a:pt x="6762" y="119"/>
                  </a:lnTo>
                  <a:cubicBezTo>
                    <a:pt x="6723" y="40"/>
                    <a:pt x="6684" y="1"/>
                    <a:pt x="66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Picture 413" descr="A logo of a plane and a ship&#10;&#10;Description automatically generated">
            <a:extLst>
              <a:ext uri="{FF2B5EF4-FFF2-40B4-BE49-F238E27FC236}">
                <a16:creationId xmlns:a16="http://schemas.microsoft.com/office/drawing/2014/main" id="{CA872EC1-548B-93C5-8756-1507C6E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901" y="-27450"/>
            <a:ext cx="2415673" cy="20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37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424">
          <a:extLst>
            <a:ext uri="{FF2B5EF4-FFF2-40B4-BE49-F238E27FC236}">
              <a16:creationId xmlns:a16="http://schemas.microsoft.com/office/drawing/2014/main" id="{E4930028-DAD6-DA5B-C9C8-1352DE3E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7">
            <a:extLst>
              <a:ext uri="{FF2B5EF4-FFF2-40B4-BE49-F238E27FC236}">
                <a16:creationId xmlns:a16="http://schemas.microsoft.com/office/drawing/2014/main" id="{C6A30F67-D076-169A-5A30-6589DD7BEB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36" y="402647"/>
            <a:ext cx="27179568" cy="19236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7">
            <a:extLst>
              <a:ext uri="{FF2B5EF4-FFF2-40B4-BE49-F238E27FC236}">
                <a16:creationId xmlns:a16="http://schemas.microsoft.com/office/drawing/2014/main" id="{3BFF0BDE-1B54-29E3-F7E0-068076C4D0EE}"/>
              </a:ext>
            </a:extLst>
          </p:cNvPr>
          <p:cNvSpPr txBox="1"/>
          <p:nvPr/>
        </p:nvSpPr>
        <p:spPr>
          <a:xfrm>
            <a:off x="828001" y="637944"/>
            <a:ext cx="16958478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PORT ANALYSIS RESULTS</a:t>
            </a:r>
            <a:endParaRPr dirty="0"/>
          </a:p>
        </p:txBody>
      </p:sp>
      <p:pic>
        <p:nvPicPr>
          <p:cNvPr id="414" name="Picture 413" descr="A logo of a plane and a ship&#10;&#10;Description automatically generated">
            <a:extLst>
              <a:ext uri="{FF2B5EF4-FFF2-40B4-BE49-F238E27FC236}">
                <a16:creationId xmlns:a16="http://schemas.microsoft.com/office/drawing/2014/main" id="{0D93690C-9A7F-1373-8A2C-D64BE6169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901" y="-27450"/>
            <a:ext cx="2415673" cy="2001064"/>
          </a:xfrm>
          <a:prstGeom prst="rect">
            <a:avLst/>
          </a:prstGeom>
        </p:spPr>
      </p:pic>
      <p:pic>
        <p:nvPicPr>
          <p:cNvPr id="1026" name="Picture 2" descr="No description has been provided for this image">
            <a:extLst>
              <a:ext uri="{FF2B5EF4-FFF2-40B4-BE49-F238E27FC236}">
                <a16:creationId xmlns:a16="http://schemas.microsoft.com/office/drawing/2014/main" id="{D6688FC0-2F54-9750-76C9-D596F9C4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3614"/>
            <a:ext cx="9289143" cy="831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111113E-572D-0802-C67D-3A755FA0B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951" y="1973614"/>
            <a:ext cx="8986049" cy="831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66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565">
          <a:extLst>
            <a:ext uri="{FF2B5EF4-FFF2-40B4-BE49-F238E27FC236}">
              <a16:creationId xmlns:a16="http://schemas.microsoft.com/office/drawing/2014/main" id="{5C49C8E0-74A4-DB1A-1B52-640F091B1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21">
            <a:extLst>
              <a:ext uri="{FF2B5EF4-FFF2-40B4-BE49-F238E27FC236}">
                <a16:creationId xmlns:a16="http://schemas.microsoft.com/office/drawing/2014/main" id="{25145B51-7C00-4DFA-3BB0-AAE26AE4A2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21">
            <a:extLst>
              <a:ext uri="{FF2B5EF4-FFF2-40B4-BE49-F238E27FC236}">
                <a16:creationId xmlns:a16="http://schemas.microsoft.com/office/drawing/2014/main" id="{32F02DCE-5E31-90B3-8819-1E74E798EB18}"/>
              </a:ext>
            </a:extLst>
          </p:cNvPr>
          <p:cNvGrpSpPr/>
          <p:nvPr/>
        </p:nvGrpSpPr>
        <p:grpSpPr>
          <a:xfrm>
            <a:off x="2179311" y="2577219"/>
            <a:ext cx="6804268" cy="3199750"/>
            <a:chOff x="0" y="-38100"/>
            <a:chExt cx="1690308" cy="767444"/>
          </a:xfrm>
        </p:grpSpPr>
        <p:sp>
          <p:nvSpPr>
            <p:cNvPr id="588" name="Google Shape;588;p21">
              <a:extLst>
                <a:ext uri="{FF2B5EF4-FFF2-40B4-BE49-F238E27FC236}">
                  <a16:creationId xmlns:a16="http://schemas.microsoft.com/office/drawing/2014/main" id="{816A2744-F31A-1B4B-57F9-848D9924C324}"/>
                </a:ext>
              </a:extLst>
            </p:cNvPr>
            <p:cNvSpPr/>
            <p:nvPr/>
          </p:nvSpPr>
          <p:spPr>
            <a:xfrm>
              <a:off x="0" y="0"/>
              <a:ext cx="1690308" cy="729344"/>
            </a:xfrm>
            <a:custGeom>
              <a:avLst/>
              <a:gdLst/>
              <a:ahLst/>
              <a:cxnLst/>
              <a:rect l="l" t="t" r="r" b="b"/>
              <a:pathLst>
                <a:path w="1690308" h="729344" extrusionOk="0">
                  <a:moveTo>
                    <a:pt x="61521" y="0"/>
                  </a:moveTo>
                  <a:lnTo>
                    <a:pt x="1628787" y="0"/>
                  </a:lnTo>
                  <a:cubicBezTo>
                    <a:pt x="1645103" y="0"/>
                    <a:pt x="1660752" y="6482"/>
                    <a:pt x="1672289" y="18019"/>
                  </a:cubicBezTo>
                  <a:cubicBezTo>
                    <a:pt x="1683826" y="29557"/>
                    <a:pt x="1690308" y="45205"/>
                    <a:pt x="1690308" y="61521"/>
                  </a:cubicBezTo>
                  <a:lnTo>
                    <a:pt x="1690308" y="667822"/>
                  </a:lnTo>
                  <a:cubicBezTo>
                    <a:pt x="1690308" y="684139"/>
                    <a:pt x="1683826" y="699787"/>
                    <a:pt x="1672289" y="711325"/>
                  </a:cubicBezTo>
                  <a:cubicBezTo>
                    <a:pt x="1660752" y="722862"/>
                    <a:pt x="1645103" y="729344"/>
                    <a:pt x="1628787" y="729344"/>
                  </a:cubicBezTo>
                  <a:lnTo>
                    <a:pt x="61521" y="729344"/>
                  </a:lnTo>
                  <a:cubicBezTo>
                    <a:pt x="45205" y="729344"/>
                    <a:pt x="29557" y="722862"/>
                    <a:pt x="18019" y="711325"/>
                  </a:cubicBezTo>
                  <a:cubicBezTo>
                    <a:pt x="6482" y="699787"/>
                    <a:pt x="0" y="684139"/>
                    <a:pt x="0" y="667822"/>
                  </a:cubicBezTo>
                  <a:lnTo>
                    <a:pt x="0" y="61521"/>
                  </a:lnTo>
                  <a:cubicBezTo>
                    <a:pt x="0" y="45205"/>
                    <a:pt x="6482" y="29557"/>
                    <a:pt x="18019" y="18019"/>
                  </a:cubicBezTo>
                  <a:cubicBezTo>
                    <a:pt x="29557" y="6482"/>
                    <a:pt x="45205" y="0"/>
                    <a:pt x="6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>
              <a:extLst>
                <a:ext uri="{FF2B5EF4-FFF2-40B4-BE49-F238E27FC236}">
                  <a16:creationId xmlns:a16="http://schemas.microsoft.com/office/drawing/2014/main" id="{80423C4C-358A-6761-1C5D-B1CAA051B5CE}"/>
                </a:ext>
              </a:extLst>
            </p:cNvPr>
            <p:cNvSpPr txBox="1"/>
            <p:nvPr/>
          </p:nvSpPr>
          <p:spPr>
            <a:xfrm>
              <a:off x="0" y="-38100"/>
              <a:ext cx="1690308" cy="767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21">
            <a:extLst>
              <a:ext uri="{FF2B5EF4-FFF2-40B4-BE49-F238E27FC236}">
                <a16:creationId xmlns:a16="http://schemas.microsoft.com/office/drawing/2014/main" id="{2E62E524-60DB-CA50-2E56-0FF7766371CB}"/>
              </a:ext>
            </a:extLst>
          </p:cNvPr>
          <p:cNvGrpSpPr/>
          <p:nvPr/>
        </p:nvGrpSpPr>
        <p:grpSpPr>
          <a:xfrm>
            <a:off x="10889119" y="2466060"/>
            <a:ext cx="6417889" cy="2913888"/>
            <a:chOff x="0" y="-38100"/>
            <a:chExt cx="1690308" cy="767444"/>
          </a:xfrm>
        </p:grpSpPr>
        <p:sp>
          <p:nvSpPr>
            <p:cNvPr id="591" name="Google Shape;591;p21">
              <a:extLst>
                <a:ext uri="{FF2B5EF4-FFF2-40B4-BE49-F238E27FC236}">
                  <a16:creationId xmlns:a16="http://schemas.microsoft.com/office/drawing/2014/main" id="{BC930632-38B5-7A10-0605-B9CA6A78DCE6}"/>
                </a:ext>
              </a:extLst>
            </p:cNvPr>
            <p:cNvSpPr/>
            <p:nvPr/>
          </p:nvSpPr>
          <p:spPr>
            <a:xfrm>
              <a:off x="0" y="0"/>
              <a:ext cx="1690308" cy="729344"/>
            </a:xfrm>
            <a:custGeom>
              <a:avLst/>
              <a:gdLst/>
              <a:ahLst/>
              <a:cxnLst/>
              <a:rect l="l" t="t" r="r" b="b"/>
              <a:pathLst>
                <a:path w="1690308" h="729344" extrusionOk="0">
                  <a:moveTo>
                    <a:pt x="61521" y="0"/>
                  </a:moveTo>
                  <a:lnTo>
                    <a:pt x="1628787" y="0"/>
                  </a:lnTo>
                  <a:cubicBezTo>
                    <a:pt x="1645103" y="0"/>
                    <a:pt x="1660752" y="6482"/>
                    <a:pt x="1672289" y="18019"/>
                  </a:cubicBezTo>
                  <a:cubicBezTo>
                    <a:pt x="1683826" y="29557"/>
                    <a:pt x="1690308" y="45205"/>
                    <a:pt x="1690308" y="61521"/>
                  </a:cubicBezTo>
                  <a:lnTo>
                    <a:pt x="1690308" y="667822"/>
                  </a:lnTo>
                  <a:cubicBezTo>
                    <a:pt x="1690308" y="684139"/>
                    <a:pt x="1683826" y="699787"/>
                    <a:pt x="1672289" y="711325"/>
                  </a:cubicBezTo>
                  <a:cubicBezTo>
                    <a:pt x="1660752" y="722862"/>
                    <a:pt x="1645103" y="729344"/>
                    <a:pt x="1628787" y="729344"/>
                  </a:cubicBezTo>
                  <a:lnTo>
                    <a:pt x="61521" y="729344"/>
                  </a:lnTo>
                  <a:cubicBezTo>
                    <a:pt x="45205" y="729344"/>
                    <a:pt x="29557" y="722862"/>
                    <a:pt x="18019" y="711325"/>
                  </a:cubicBezTo>
                  <a:cubicBezTo>
                    <a:pt x="6482" y="699787"/>
                    <a:pt x="0" y="684139"/>
                    <a:pt x="0" y="667822"/>
                  </a:cubicBezTo>
                  <a:lnTo>
                    <a:pt x="0" y="61521"/>
                  </a:lnTo>
                  <a:cubicBezTo>
                    <a:pt x="0" y="45205"/>
                    <a:pt x="6482" y="29557"/>
                    <a:pt x="18019" y="18019"/>
                  </a:cubicBezTo>
                  <a:cubicBezTo>
                    <a:pt x="29557" y="6482"/>
                    <a:pt x="45205" y="0"/>
                    <a:pt x="6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>
              <a:extLst>
                <a:ext uri="{FF2B5EF4-FFF2-40B4-BE49-F238E27FC236}">
                  <a16:creationId xmlns:a16="http://schemas.microsoft.com/office/drawing/2014/main" id="{014810D7-19E7-4ADC-F511-496BD39CB2EC}"/>
                </a:ext>
              </a:extLst>
            </p:cNvPr>
            <p:cNvSpPr txBox="1"/>
            <p:nvPr/>
          </p:nvSpPr>
          <p:spPr>
            <a:xfrm>
              <a:off x="0" y="-38100"/>
              <a:ext cx="1690308" cy="767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1">
            <a:extLst>
              <a:ext uri="{FF2B5EF4-FFF2-40B4-BE49-F238E27FC236}">
                <a16:creationId xmlns:a16="http://schemas.microsoft.com/office/drawing/2014/main" id="{5C7613F2-AFED-1F2C-4508-A07837BA7837}"/>
              </a:ext>
            </a:extLst>
          </p:cNvPr>
          <p:cNvGrpSpPr/>
          <p:nvPr/>
        </p:nvGrpSpPr>
        <p:grpSpPr>
          <a:xfrm>
            <a:off x="6714135" y="6260947"/>
            <a:ext cx="6417889" cy="3235994"/>
            <a:chOff x="0" y="-38100"/>
            <a:chExt cx="1690308" cy="767444"/>
          </a:xfrm>
        </p:grpSpPr>
        <p:sp>
          <p:nvSpPr>
            <p:cNvPr id="594" name="Google Shape;594;p21">
              <a:extLst>
                <a:ext uri="{FF2B5EF4-FFF2-40B4-BE49-F238E27FC236}">
                  <a16:creationId xmlns:a16="http://schemas.microsoft.com/office/drawing/2014/main" id="{918BADCC-8A64-118B-8A24-CA7F3E03E36B}"/>
                </a:ext>
              </a:extLst>
            </p:cNvPr>
            <p:cNvSpPr/>
            <p:nvPr/>
          </p:nvSpPr>
          <p:spPr>
            <a:xfrm>
              <a:off x="0" y="0"/>
              <a:ext cx="1690308" cy="729344"/>
            </a:xfrm>
            <a:custGeom>
              <a:avLst/>
              <a:gdLst/>
              <a:ahLst/>
              <a:cxnLst/>
              <a:rect l="l" t="t" r="r" b="b"/>
              <a:pathLst>
                <a:path w="1690308" h="729344" extrusionOk="0">
                  <a:moveTo>
                    <a:pt x="61521" y="0"/>
                  </a:moveTo>
                  <a:lnTo>
                    <a:pt x="1628787" y="0"/>
                  </a:lnTo>
                  <a:cubicBezTo>
                    <a:pt x="1645103" y="0"/>
                    <a:pt x="1660752" y="6482"/>
                    <a:pt x="1672289" y="18019"/>
                  </a:cubicBezTo>
                  <a:cubicBezTo>
                    <a:pt x="1683826" y="29557"/>
                    <a:pt x="1690308" y="45205"/>
                    <a:pt x="1690308" y="61521"/>
                  </a:cubicBezTo>
                  <a:lnTo>
                    <a:pt x="1690308" y="667822"/>
                  </a:lnTo>
                  <a:cubicBezTo>
                    <a:pt x="1690308" y="684139"/>
                    <a:pt x="1683826" y="699787"/>
                    <a:pt x="1672289" y="711325"/>
                  </a:cubicBezTo>
                  <a:cubicBezTo>
                    <a:pt x="1660752" y="722862"/>
                    <a:pt x="1645103" y="729344"/>
                    <a:pt x="1628787" y="729344"/>
                  </a:cubicBezTo>
                  <a:lnTo>
                    <a:pt x="61521" y="729344"/>
                  </a:lnTo>
                  <a:cubicBezTo>
                    <a:pt x="45205" y="729344"/>
                    <a:pt x="29557" y="722862"/>
                    <a:pt x="18019" y="711325"/>
                  </a:cubicBezTo>
                  <a:cubicBezTo>
                    <a:pt x="6482" y="699787"/>
                    <a:pt x="0" y="684139"/>
                    <a:pt x="0" y="667822"/>
                  </a:cubicBezTo>
                  <a:lnTo>
                    <a:pt x="0" y="61521"/>
                  </a:lnTo>
                  <a:cubicBezTo>
                    <a:pt x="0" y="45205"/>
                    <a:pt x="6482" y="29557"/>
                    <a:pt x="18019" y="18019"/>
                  </a:cubicBezTo>
                  <a:cubicBezTo>
                    <a:pt x="29557" y="6482"/>
                    <a:pt x="45205" y="0"/>
                    <a:pt x="6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>
              <a:extLst>
                <a:ext uri="{FF2B5EF4-FFF2-40B4-BE49-F238E27FC236}">
                  <a16:creationId xmlns:a16="http://schemas.microsoft.com/office/drawing/2014/main" id="{54BA4FE4-0CDA-68F9-3C7E-C6F3E4B1701B}"/>
                </a:ext>
              </a:extLst>
            </p:cNvPr>
            <p:cNvSpPr txBox="1"/>
            <p:nvPr/>
          </p:nvSpPr>
          <p:spPr>
            <a:xfrm>
              <a:off x="0" y="-38100"/>
              <a:ext cx="1690308" cy="767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" name="Google Shape;599;p21">
            <a:extLst>
              <a:ext uri="{FF2B5EF4-FFF2-40B4-BE49-F238E27FC236}">
                <a16:creationId xmlns:a16="http://schemas.microsoft.com/office/drawing/2014/main" id="{C289A227-A9E2-5D4A-C379-41540CDC58BA}"/>
              </a:ext>
            </a:extLst>
          </p:cNvPr>
          <p:cNvGrpSpPr/>
          <p:nvPr/>
        </p:nvGrpSpPr>
        <p:grpSpPr>
          <a:xfrm>
            <a:off x="989966" y="2871906"/>
            <a:ext cx="2769227" cy="2769227"/>
            <a:chOff x="0" y="0"/>
            <a:chExt cx="812800" cy="812800"/>
          </a:xfrm>
        </p:grpSpPr>
        <p:sp>
          <p:nvSpPr>
            <p:cNvPr id="600" name="Google Shape;600;p21">
              <a:extLst>
                <a:ext uri="{FF2B5EF4-FFF2-40B4-BE49-F238E27FC236}">
                  <a16:creationId xmlns:a16="http://schemas.microsoft.com/office/drawing/2014/main" id="{BCEF1C1C-A9C5-36CA-ACD1-ED0661E5C1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>
              <a:extLst>
                <a:ext uri="{FF2B5EF4-FFF2-40B4-BE49-F238E27FC236}">
                  <a16:creationId xmlns:a16="http://schemas.microsoft.com/office/drawing/2014/main" id="{D2CBB082-FEF7-B424-AA5C-A7CA0FA63D0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1" i="0" u="none" strike="noStrike" cap="none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01</a:t>
              </a:r>
              <a:endParaRPr sz="75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grpSp>
        <p:nvGrpSpPr>
          <p:cNvPr id="602" name="Google Shape;602;p21">
            <a:extLst>
              <a:ext uri="{FF2B5EF4-FFF2-40B4-BE49-F238E27FC236}">
                <a16:creationId xmlns:a16="http://schemas.microsoft.com/office/drawing/2014/main" id="{C2A40A7C-8B39-3268-6385-11E13FE2651D}"/>
              </a:ext>
            </a:extLst>
          </p:cNvPr>
          <p:cNvGrpSpPr/>
          <p:nvPr/>
        </p:nvGrpSpPr>
        <p:grpSpPr>
          <a:xfrm>
            <a:off x="9794043" y="2651500"/>
            <a:ext cx="2769227" cy="2769227"/>
            <a:chOff x="0" y="0"/>
            <a:chExt cx="812800" cy="812800"/>
          </a:xfrm>
        </p:grpSpPr>
        <p:sp>
          <p:nvSpPr>
            <p:cNvPr id="603" name="Google Shape;603;p21">
              <a:extLst>
                <a:ext uri="{FF2B5EF4-FFF2-40B4-BE49-F238E27FC236}">
                  <a16:creationId xmlns:a16="http://schemas.microsoft.com/office/drawing/2014/main" id="{E522AEC3-B481-66C4-EBDF-8D70832647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>
              <a:extLst>
                <a:ext uri="{FF2B5EF4-FFF2-40B4-BE49-F238E27FC236}">
                  <a16:creationId xmlns:a16="http://schemas.microsoft.com/office/drawing/2014/main" id="{98D9AA2F-AD0B-094B-AB5D-51E1C486B1D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r>
                <a:rPr lang="en-US" sz="7500" b="1" i="0" u="none" strike="noStrike" cap="none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02</a:t>
              </a:r>
            </a:p>
          </p:txBody>
        </p:sp>
      </p:grpSp>
      <p:grpSp>
        <p:nvGrpSpPr>
          <p:cNvPr id="605" name="Google Shape;605;p21">
            <a:extLst>
              <a:ext uri="{FF2B5EF4-FFF2-40B4-BE49-F238E27FC236}">
                <a16:creationId xmlns:a16="http://schemas.microsoft.com/office/drawing/2014/main" id="{015D6758-09C5-3D51-89C8-15021E463354}"/>
              </a:ext>
            </a:extLst>
          </p:cNvPr>
          <p:cNvGrpSpPr/>
          <p:nvPr/>
        </p:nvGrpSpPr>
        <p:grpSpPr>
          <a:xfrm>
            <a:off x="5426926" y="6633288"/>
            <a:ext cx="2769227" cy="2769227"/>
            <a:chOff x="-7087" y="49618"/>
            <a:chExt cx="812800" cy="812800"/>
          </a:xfrm>
        </p:grpSpPr>
        <p:sp>
          <p:nvSpPr>
            <p:cNvPr id="606" name="Google Shape;606;p21">
              <a:extLst>
                <a:ext uri="{FF2B5EF4-FFF2-40B4-BE49-F238E27FC236}">
                  <a16:creationId xmlns:a16="http://schemas.microsoft.com/office/drawing/2014/main" id="{FE8D4DB9-7498-764F-8A80-F1B9428CB983}"/>
                </a:ext>
              </a:extLst>
            </p:cNvPr>
            <p:cNvSpPr/>
            <p:nvPr/>
          </p:nvSpPr>
          <p:spPr>
            <a:xfrm>
              <a:off x="-7087" y="4961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>
              <a:extLst>
                <a:ext uri="{FF2B5EF4-FFF2-40B4-BE49-F238E27FC236}">
                  <a16:creationId xmlns:a16="http://schemas.microsoft.com/office/drawing/2014/main" id="{551D17BC-7F8A-8410-D7FB-A78349B4B33D}"/>
                </a:ext>
              </a:extLst>
            </p:cNvPr>
            <p:cNvSpPr txBox="1"/>
            <p:nvPr/>
          </p:nvSpPr>
          <p:spPr>
            <a:xfrm>
              <a:off x="68227" y="70553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r>
                <a:rPr lang="en-US" sz="7500" b="1" i="0" u="none" strike="noStrike" cap="none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03</a:t>
              </a:r>
            </a:p>
          </p:txBody>
        </p:sp>
      </p:grpSp>
      <p:sp>
        <p:nvSpPr>
          <p:cNvPr id="615" name="Google Shape;615;p21">
            <a:extLst>
              <a:ext uri="{FF2B5EF4-FFF2-40B4-BE49-F238E27FC236}">
                <a16:creationId xmlns:a16="http://schemas.microsoft.com/office/drawing/2014/main" id="{83F06F08-6193-96A6-711F-8B3047C3397C}"/>
              </a:ext>
            </a:extLst>
          </p:cNvPr>
          <p:cNvSpPr txBox="1"/>
          <p:nvPr/>
        </p:nvSpPr>
        <p:spPr>
          <a:xfrm>
            <a:off x="4018808" y="2794032"/>
            <a:ext cx="4332734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Importance of Sequential Data:</a:t>
            </a:r>
            <a:endParaRPr sz="3000" b="1" dirty="0"/>
          </a:p>
        </p:txBody>
      </p:sp>
      <p:sp>
        <p:nvSpPr>
          <p:cNvPr id="616" name="Google Shape;616;p21">
            <a:extLst>
              <a:ext uri="{FF2B5EF4-FFF2-40B4-BE49-F238E27FC236}">
                <a16:creationId xmlns:a16="http://schemas.microsoft.com/office/drawing/2014/main" id="{34854D6C-96FF-CF2B-B1F0-465F38B12AC2}"/>
              </a:ext>
            </a:extLst>
          </p:cNvPr>
          <p:cNvSpPr txBox="1"/>
          <p:nvPr/>
        </p:nvSpPr>
        <p:spPr>
          <a:xfrm>
            <a:off x="12578803" y="2655005"/>
            <a:ext cx="472820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Weather Importance:</a:t>
            </a:r>
            <a:endParaRPr sz="3000" b="1" dirty="0"/>
          </a:p>
        </p:txBody>
      </p:sp>
      <p:sp>
        <p:nvSpPr>
          <p:cNvPr id="617" name="Google Shape;617;p21">
            <a:extLst>
              <a:ext uri="{FF2B5EF4-FFF2-40B4-BE49-F238E27FC236}">
                <a16:creationId xmlns:a16="http://schemas.microsoft.com/office/drawing/2014/main" id="{27A21C85-DCFC-BB9D-C704-912CA8B9EB0D}"/>
              </a:ext>
            </a:extLst>
          </p:cNvPr>
          <p:cNvSpPr txBox="1"/>
          <p:nvPr/>
        </p:nvSpPr>
        <p:spPr>
          <a:xfrm>
            <a:off x="8650188" y="6572384"/>
            <a:ext cx="380361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Performance</a:t>
            </a:r>
            <a:endParaRPr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8" name="Google Shape;618;p21">
            <a:extLst>
              <a:ext uri="{FF2B5EF4-FFF2-40B4-BE49-F238E27FC236}">
                <a16:creationId xmlns:a16="http://schemas.microsoft.com/office/drawing/2014/main" id="{C429654A-0629-E8C0-4220-E0F15E389172}"/>
              </a:ext>
            </a:extLst>
          </p:cNvPr>
          <p:cNvSpPr txBox="1"/>
          <p:nvPr/>
        </p:nvSpPr>
        <p:spPr>
          <a:xfrm>
            <a:off x="12605125" y="6489073"/>
            <a:ext cx="450561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9" name="Google Shape;619;p21">
            <a:extLst>
              <a:ext uri="{FF2B5EF4-FFF2-40B4-BE49-F238E27FC236}">
                <a16:creationId xmlns:a16="http://schemas.microsoft.com/office/drawing/2014/main" id="{8AEE1554-2960-630C-630B-19E0176B0657}"/>
              </a:ext>
            </a:extLst>
          </p:cNvPr>
          <p:cNvSpPr txBox="1"/>
          <p:nvPr/>
        </p:nvSpPr>
        <p:spPr>
          <a:xfrm>
            <a:off x="4026369" y="3881065"/>
            <a:ext cx="4229894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RNN-LSTM outperformed simpler models due to its ability to effectively handle sequential dependencies in the data 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0" name="Google Shape;620;p21">
            <a:extLst>
              <a:ext uri="{FF2B5EF4-FFF2-40B4-BE49-F238E27FC236}">
                <a16:creationId xmlns:a16="http://schemas.microsoft.com/office/drawing/2014/main" id="{987C13E0-7253-8799-823C-9EC48060EDB0}"/>
              </a:ext>
            </a:extLst>
          </p:cNvPr>
          <p:cNvSpPr txBox="1"/>
          <p:nvPr/>
        </p:nvSpPr>
        <p:spPr>
          <a:xfrm>
            <a:off x="8650188" y="7207838"/>
            <a:ext cx="4481836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Demonstrated strong performance compared to traditional models (e.g., Random Forest, Gradient Boosted Trees).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2" name="Google Shape;622;p21">
            <a:extLst>
              <a:ext uri="{FF2B5EF4-FFF2-40B4-BE49-F238E27FC236}">
                <a16:creationId xmlns:a16="http://schemas.microsoft.com/office/drawing/2014/main" id="{319CE0F6-4331-615C-8AD3-EFBE79E214D5}"/>
              </a:ext>
            </a:extLst>
          </p:cNvPr>
          <p:cNvSpPr txBox="1"/>
          <p:nvPr/>
        </p:nvSpPr>
        <p:spPr>
          <a:xfrm>
            <a:off x="12758941" y="3219129"/>
            <a:ext cx="4351797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conditions and resource allocation were the most influential features in predicting port and flight delays.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Google Shape;496;p18">
            <a:extLst>
              <a:ext uri="{FF2B5EF4-FFF2-40B4-BE49-F238E27FC236}">
                <a16:creationId xmlns:a16="http://schemas.microsoft.com/office/drawing/2014/main" id="{0E52BAAD-21B6-E739-FD71-DFB3A71F74C3}"/>
              </a:ext>
            </a:extLst>
          </p:cNvPr>
          <p:cNvSpPr txBox="1"/>
          <p:nvPr/>
        </p:nvSpPr>
        <p:spPr>
          <a:xfrm>
            <a:off x="908450" y="706594"/>
            <a:ext cx="16794079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Montserrat"/>
                <a:sym typeface="Montserrat"/>
              </a:rPr>
              <a:t>KEY OUTCOMES</a:t>
            </a:r>
            <a:endParaRPr dirty="0"/>
          </a:p>
        </p:txBody>
      </p:sp>
      <p:pic>
        <p:nvPicPr>
          <p:cNvPr id="4" name="Picture 3" descr="A logo of a plane and a ship&#10;&#10;Description automatically generated">
            <a:extLst>
              <a:ext uri="{FF2B5EF4-FFF2-40B4-BE49-F238E27FC236}">
                <a16:creationId xmlns:a16="http://schemas.microsoft.com/office/drawing/2014/main" id="{1D418EF7-612D-DEAC-FCF3-8DD31B1FE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901" y="107080"/>
            <a:ext cx="2415673" cy="20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57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</p:spPr>
      </p:pic>
      <p:grpSp>
        <p:nvGrpSpPr>
          <p:cNvPr id="470" name="Google Shape;470;p18"/>
          <p:cNvGrpSpPr/>
          <p:nvPr/>
        </p:nvGrpSpPr>
        <p:grpSpPr>
          <a:xfrm>
            <a:off x="1532199" y="3932407"/>
            <a:ext cx="1722565" cy="1722565"/>
            <a:chOff x="0" y="0"/>
            <a:chExt cx="812800" cy="812800"/>
          </a:xfrm>
        </p:grpSpPr>
        <p:sp>
          <p:nvSpPr>
            <p:cNvPr id="471" name="Google Shape;471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18"/>
          <p:cNvGrpSpPr/>
          <p:nvPr/>
        </p:nvGrpSpPr>
        <p:grpSpPr>
          <a:xfrm>
            <a:off x="9144000" y="3759444"/>
            <a:ext cx="1722565" cy="1722565"/>
            <a:chOff x="0" y="0"/>
            <a:chExt cx="812800" cy="812800"/>
          </a:xfrm>
        </p:grpSpPr>
        <p:sp>
          <p:nvSpPr>
            <p:cNvPr id="474" name="Google Shape;47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18"/>
          <p:cNvGrpSpPr/>
          <p:nvPr/>
        </p:nvGrpSpPr>
        <p:grpSpPr>
          <a:xfrm>
            <a:off x="1532199" y="7057704"/>
            <a:ext cx="1722565" cy="1722565"/>
            <a:chOff x="0" y="0"/>
            <a:chExt cx="812800" cy="812800"/>
          </a:xfrm>
        </p:grpSpPr>
        <p:sp>
          <p:nvSpPr>
            <p:cNvPr id="477" name="Google Shape;477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18"/>
          <p:cNvGrpSpPr/>
          <p:nvPr/>
        </p:nvGrpSpPr>
        <p:grpSpPr>
          <a:xfrm>
            <a:off x="9144000" y="6884741"/>
            <a:ext cx="1722565" cy="1722565"/>
            <a:chOff x="0" y="0"/>
            <a:chExt cx="812800" cy="812800"/>
          </a:xfrm>
        </p:grpSpPr>
        <p:sp>
          <p:nvSpPr>
            <p:cNvPr id="480" name="Google Shape;480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" name="Google Shape;482;p18"/>
          <p:cNvSpPr/>
          <p:nvPr/>
        </p:nvSpPr>
        <p:spPr>
          <a:xfrm>
            <a:off x="9552442" y="7285669"/>
            <a:ext cx="920618" cy="885467"/>
          </a:xfrm>
          <a:custGeom>
            <a:avLst/>
            <a:gdLst/>
            <a:ahLst/>
            <a:cxnLst/>
            <a:rect l="l" t="t" r="r" b="b"/>
            <a:pathLst>
              <a:path w="920618" h="885467" extrusionOk="0">
                <a:moveTo>
                  <a:pt x="0" y="0"/>
                </a:moveTo>
                <a:lnTo>
                  <a:pt x="920618" y="0"/>
                </a:lnTo>
                <a:lnTo>
                  <a:pt x="920618" y="885467"/>
                </a:lnTo>
                <a:lnTo>
                  <a:pt x="0" y="885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3" name="Google Shape;493;p18"/>
          <p:cNvSpPr txBox="1"/>
          <p:nvPr/>
        </p:nvSpPr>
        <p:spPr>
          <a:xfrm>
            <a:off x="11269233" y="3689729"/>
            <a:ext cx="5722515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Cascading flight delays disrupt schedules, causing operational inefficiencies and passenger dissatisfaction.</a:t>
            </a:r>
            <a:endParaRPr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4" name="Google Shape;494;p18"/>
          <p:cNvSpPr txBox="1"/>
          <p:nvPr/>
        </p:nvSpPr>
        <p:spPr>
          <a:xfrm>
            <a:off x="3508189" y="6597271"/>
            <a:ext cx="540379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Seasonal peaks and bottlenecks during busy trade periods result in long wait times for cargo handling.</a:t>
            </a:r>
            <a:endParaRPr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5" name="Google Shape;495;p18"/>
          <p:cNvSpPr txBox="1"/>
          <p:nvPr/>
        </p:nvSpPr>
        <p:spPr>
          <a:xfrm>
            <a:off x="11250032" y="6597271"/>
            <a:ext cx="5722515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Aging infrastructure in airports and ports struggles to keep up with increasing demand, leading to congestion, delays, and reduced efficiency.</a:t>
            </a:r>
            <a:endParaRPr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6" name="Google Shape;496;p18"/>
          <p:cNvSpPr txBox="1"/>
          <p:nvPr/>
        </p:nvSpPr>
        <p:spPr>
          <a:xfrm>
            <a:off x="908450" y="1107383"/>
            <a:ext cx="16794079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dirty="0"/>
          </a:p>
        </p:txBody>
      </p:sp>
      <p:pic>
        <p:nvPicPr>
          <p:cNvPr id="497" name="Google Shape;4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6727" y="4310454"/>
            <a:ext cx="993525" cy="966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752;p48">
            <a:extLst>
              <a:ext uri="{FF2B5EF4-FFF2-40B4-BE49-F238E27FC236}">
                <a16:creationId xmlns:a16="http://schemas.microsoft.com/office/drawing/2014/main" id="{158DFBF9-628A-B4B3-FD17-17623BAF14BB}"/>
              </a:ext>
            </a:extLst>
          </p:cNvPr>
          <p:cNvGrpSpPr/>
          <p:nvPr/>
        </p:nvGrpSpPr>
        <p:grpSpPr>
          <a:xfrm>
            <a:off x="1941793" y="7412190"/>
            <a:ext cx="936820" cy="878622"/>
            <a:chOff x="2699168" y="1347849"/>
            <a:chExt cx="314988" cy="315614"/>
          </a:xfrm>
        </p:grpSpPr>
        <p:sp>
          <p:nvSpPr>
            <p:cNvPr id="3" name="Google Shape;1753;p48">
              <a:extLst>
                <a:ext uri="{FF2B5EF4-FFF2-40B4-BE49-F238E27FC236}">
                  <a16:creationId xmlns:a16="http://schemas.microsoft.com/office/drawing/2014/main" id="{A817F225-D9AA-D41D-1AF2-BD469C6C7AD1}"/>
                </a:ext>
              </a:extLst>
            </p:cNvPr>
            <p:cNvSpPr/>
            <p:nvPr/>
          </p:nvSpPr>
          <p:spPr>
            <a:xfrm>
              <a:off x="2699168" y="1499031"/>
              <a:ext cx="148083" cy="163473"/>
            </a:xfrm>
            <a:custGeom>
              <a:avLst/>
              <a:gdLst/>
              <a:ahLst/>
              <a:cxnLst/>
              <a:rect l="l" t="t" r="r" b="b"/>
              <a:pathLst>
                <a:path w="8953" h="9882" extrusionOk="0">
                  <a:moveTo>
                    <a:pt x="7278" y="3145"/>
                  </a:moveTo>
                  <a:cubicBezTo>
                    <a:pt x="7595" y="3145"/>
                    <a:pt x="7836" y="3404"/>
                    <a:pt x="7836" y="3704"/>
                  </a:cubicBezTo>
                  <a:cubicBezTo>
                    <a:pt x="7836" y="4021"/>
                    <a:pt x="7595" y="4262"/>
                    <a:pt x="7278" y="4262"/>
                  </a:cubicBezTo>
                  <a:cubicBezTo>
                    <a:pt x="6983" y="4262"/>
                    <a:pt x="6719" y="4021"/>
                    <a:pt x="6719" y="3704"/>
                  </a:cubicBezTo>
                  <a:cubicBezTo>
                    <a:pt x="6719" y="3404"/>
                    <a:pt x="6983" y="3145"/>
                    <a:pt x="7278" y="3145"/>
                  </a:cubicBezTo>
                  <a:close/>
                  <a:moveTo>
                    <a:pt x="8953" y="1"/>
                  </a:moveTo>
                  <a:lnTo>
                    <a:pt x="1453" y="3199"/>
                  </a:lnTo>
                  <a:cubicBezTo>
                    <a:pt x="1193" y="3311"/>
                    <a:pt x="1064" y="3592"/>
                    <a:pt x="1135" y="3869"/>
                  </a:cubicBezTo>
                  <a:lnTo>
                    <a:pt x="2569" y="8693"/>
                  </a:lnTo>
                  <a:cubicBezTo>
                    <a:pt x="2422" y="8653"/>
                    <a:pt x="2275" y="8559"/>
                    <a:pt x="2163" y="8412"/>
                  </a:cubicBezTo>
                  <a:cubicBezTo>
                    <a:pt x="1805" y="7871"/>
                    <a:pt x="1193" y="7577"/>
                    <a:pt x="559" y="7577"/>
                  </a:cubicBezTo>
                  <a:cubicBezTo>
                    <a:pt x="242" y="7577"/>
                    <a:pt x="1" y="7836"/>
                    <a:pt x="1" y="8135"/>
                  </a:cubicBezTo>
                  <a:cubicBezTo>
                    <a:pt x="19" y="8448"/>
                    <a:pt x="300" y="8671"/>
                    <a:pt x="577" y="8693"/>
                  </a:cubicBezTo>
                  <a:cubicBezTo>
                    <a:pt x="595" y="8692"/>
                    <a:pt x="613" y="8691"/>
                    <a:pt x="631" y="8691"/>
                  </a:cubicBezTo>
                  <a:cubicBezTo>
                    <a:pt x="860" y="8691"/>
                    <a:pt x="1094" y="8821"/>
                    <a:pt x="1247" y="9028"/>
                  </a:cubicBezTo>
                  <a:cubicBezTo>
                    <a:pt x="1604" y="9564"/>
                    <a:pt x="2216" y="9882"/>
                    <a:pt x="2851" y="9882"/>
                  </a:cubicBezTo>
                  <a:lnTo>
                    <a:pt x="2904" y="9882"/>
                  </a:lnTo>
                  <a:cubicBezTo>
                    <a:pt x="3521" y="9864"/>
                    <a:pt x="4039" y="9587"/>
                    <a:pt x="4432" y="9028"/>
                  </a:cubicBezTo>
                  <a:cubicBezTo>
                    <a:pt x="4582" y="8814"/>
                    <a:pt x="4833" y="8707"/>
                    <a:pt x="5084" y="8707"/>
                  </a:cubicBezTo>
                  <a:cubicBezTo>
                    <a:pt x="5336" y="8707"/>
                    <a:pt x="5587" y="8814"/>
                    <a:pt x="5736" y="9028"/>
                  </a:cubicBezTo>
                  <a:cubicBezTo>
                    <a:pt x="6089" y="9564"/>
                    <a:pt x="6666" y="9882"/>
                    <a:pt x="7318" y="9882"/>
                  </a:cubicBezTo>
                  <a:cubicBezTo>
                    <a:pt x="8117" y="9882"/>
                    <a:pt x="8488" y="9493"/>
                    <a:pt x="8953" y="8970"/>
                  </a:cubicBezTo>
                  <a:lnTo>
                    <a:pt x="89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54;p48">
              <a:extLst>
                <a:ext uri="{FF2B5EF4-FFF2-40B4-BE49-F238E27FC236}">
                  <a16:creationId xmlns:a16="http://schemas.microsoft.com/office/drawing/2014/main" id="{C3623CFF-44D9-0574-11A3-C7F31816957B}"/>
                </a:ext>
              </a:extLst>
            </p:cNvPr>
            <p:cNvSpPr/>
            <p:nvPr/>
          </p:nvSpPr>
          <p:spPr>
            <a:xfrm>
              <a:off x="2865709" y="1499031"/>
              <a:ext cx="148447" cy="164432"/>
            </a:xfrm>
            <a:custGeom>
              <a:avLst/>
              <a:gdLst/>
              <a:ahLst/>
              <a:cxnLst/>
              <a:rect l="l" t="t" r="r" b="b"/>
              <a:pathLst>
                <a:path w="8975" h="9940" extrusionOk="0">
                  <a:moveTo>
                    <a:pt x="1676" y="3145"/>
                  </a:moveTo>
                  <a:cubicBezTo>
                    <a:pt x="1975" y="3145"/>
                    <a:pt x="2234" y="3404"/>
                    <a:pt x="2234" y="3704"/>
                  </a:cubicBezTo>
                  <a:cubicBezTo>
                    <a:pt x="2234" y="4021"/>
                    <a:pt x="1975" y="4262"/>
                    <a:pt x="1676" y="4262"/>
                  </a:cubicBezTo>
                  <a:cubicBezTo>
                    <a:pt x="1363" y="4262"/>
                    <a:pt x="1117" y="4021"/>
                    <a:pt x="1117" y="3704"/>
                  </a:cubicBezTo>
                  <a:cubicBezTo>
                    <a:pt x="1117" y="3404"/>
                    <a:pt x="1363" y="3145"/>
                    <a:pt x="1676" y="3145"/>
                  </a:cubicBezTo>
                  <a:close/>
                  <a:moveTo>
                    <a:pt x="0" y="1"/>
                  </a:moveTo>
                  <a:lnTo>
                    <a:pt x="0" y="8935"/>
                  </a:lnTo>
                  <a:cubicBezTo>
                    <a:pt x="282" y="9176"/>
                    <a:pt x="670" y="9882"/>
                    <a:pt x="1698" y="9882"/>
                  </a:cubicBezTo>
                  <a:cubicBezTo>
                    <a:pt x="2346" y="9882"/>
                    <a:pt x="2926" y="9564"/>
                    <a:pt x="3279" y="9028"/>
                  </a:cubicBezTo>
                  <a:cubicBezTo>
                    <a:pt x="3427" y="8814"/>
                    <a:pt x="3678" y="8707"/>
                    <a:pt x="3929" y="8707"/>
                  </a:cubicBezTo>
                  <a:cubicBezTo>
                    <a:pt x="4180" y="8707"/>
                    <a:pt x="4432" y="8814"/>
                    <a:pt x="4579" y="9028"/>
                  </a:cubicBezTo>
                  <a:cubicBezTo>
                    <a:pt x="5213" y="9940"/>
                    <a:pt x="6053" y="9846"/>
                    <a:pt x="6165" y="9882"/>
                  </a:cubicBezTo>
                  <a:cubicBezTo>
                    <a:pt x="6795" y="9882"/>
                    <a:pt x="7393" y="9564"/>
                    <a:pt x="7746" y="9028"/>
                  </a:cubicBezTo>
                  <a:cubicBezTo>
                    <a:pt x="7876" y="8823"/>
                    <a:pt x="8153" y="8693"/>
                    <a:pt x="8416" y="8693"/>
                  </a:cubicBezTo>
                  <a:cubicBezTo>
                    <a:pt x="8733" y="8671"/>
                    <a:pt x="8975" y="8430"/>
                    <a:pt x="8957" y="8113"/>
                  </a:cubicBezTo>
                  <a:cubicBezTo>
                    <a:pt x="8957" y="7800"/>
                    <a:pt x="8733" y="7577"/>
                    <a:pt x="8398" y="7577"/>
                  </a:cubicBezTo>
                  <a:cubicBezTo>
                    <a:pt x="7764" y="7577"/>
                    <a:pt x="7170" y="7912"/>
                    <a:pt x="6813" y="8412"/>
                  </a:cubicBezTo>
                  <a:cubicBezTo>
                    <a:pt x="6723" y="8582"/>
                    <a:pt x="6554" y="8671"/>
                    <a:pt x="6388" y="8711"/>
                  </a:cubicBezTo>
                  <a:lnTo>
                    <a:pt x="7782" y="3869"/>
                  </a:lnTo>
                  <a:cubicBezTo>
                    <a:pt x="7858" y="3592"/>
                    <a:pt x="7728" y="3311"/>
                    <a:pt x="7465" y="31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55;p48">
              <a:extLst>
                <a:ext uri="{FF2B5EF4-FFF2-40B4-BE49-F238E27FC236}">
                  <a16:creationId xmlns:a16="http://schemas.microsoft.com/office/drawing/2014/main" id="{45258777-43D2-23DA-92FF-07EB12F44D54}"/>
                </a:ext>
              </a:extLst>
            </p:cNvPr>
            <p:cNvSpPr/>
            <p:nvPr/>
          </p:nvSpPr>
          <p:spPr>
            <a:xfrm>
              <a:off x="2792189" y="1347849"/>
              <a:ext cx="128946" cy="74193"/>
            </a:xfrm>
            <a:custGeom>
              <a:avLst/>
              <a:gdLst/>
              <a:ahLst/>
              <a:cxnLst/>
              <a:rect l="l" t="t" r="r" b="b"/>
              <a:pathLst>
                <a:path w="7796" h="4485" extrusionOk="0">
                  <a:moveTo>
                    <a:pt x="2770" y="0"/>
                  </a:moveTo>
                  <a:cubicBezTo>
                    <a:pt x="2475" y="0"/>
                    <a:pt x="2212" y="241"/>
                    <a:pt x="2212" y="559"/>
                  </a:cubicBezTo>
                  <a:lnTo>
                    <a:pt x="2212" y="2269"/>
                  </a:lnTo>
                  <a:lnTo>
                    <a:pt x="559" y="2269"/>
                  </a:lnTo>
                  <a:cubicBezTo>
                    <a:pt x="242" y="2269"/>
                    <a:pt x="1" y="2511"/>
                    <a:pt x="1" y="2828"/>
                  </a:cubicBezTo>
                  <a:lnTo>
                    <a:pt x="1" y="4485"/>
                  </a:lnTo>
                  <a:lnTo>
                    <a:pt x="7796" y="4485"/>
                  </a:lnTo>
                  <a:lnTo>
                    <a:pt x="7796" y="2828"/>
                  </a:lnTo>
                  <a:cubicBezTo>
                    <a:pt x="7796" y="2511"/>
                    <a:pt x="7537" y="2269"/>
                    <a:pt x="7237" y="2269"/>
                  </a:cubicBezTo>
                  <a:lnTo>
                    <a:pt x="5562" y="2269"/>
                  </a:lnTo>
                  <a:lnTo>
                    <a:pt x="5562" y="559"/>
                  </a:lnTo>
                  <a:cubicBezTo>
                    <a:pt x="5562" y="241"/>
                    <a:pt x="5321" y="0"/>
                    <a:pt x="5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56;p48">
              <a:extLst>
                <a:ext uri="{FF2B5EF4-FFF2-40B4-BE49-F238E27FC236}">
                  <a16:creationId xmlns:a16="http://schemas.microsoft.com/office/drawing/2014/main" id="{205D6CC6-E46F-7126-C5DF-F4F5C3FBD8B9}"/>
                </a:ext>
              </a:extLst>
            </p:cNvPr>
            <p:cNvSpPr/>
            <p:nvPr/>
          </p:nvSpPr>
          <p:spPr>
            <a:xfrm>
              <a:off x="2755255" y="1440503"/>
              <a:ext cx="202532" cy="77899"/>
            </a:xfrm>
            <a:custGeom>
              <a:avLst/>
              <a:gdLst/>
              <a:ahLst/>
              <a:cxnLst/>
              <a:rect l="l" t="t" r="r" b="b"/>
              <a:pathLst>
                <a:path w="12245" h="4709" extrusionOk="0">
                  <a:moveTo>
                    <a:pt x="559" y="1"/>
                  </a:moveTo>
                  <a:cubicBezTo>
                    <a:pt x="241" y="1"/>
                    <a:pt x="0" y="260"/>
                    <a:pt x="0" y="559"/>
                  </a:cubicBezTo>
                  <a:lnTo>
                    <a:pt x="0" y="4709"/>
                  </a:lnTo>
                  <a:lnTo>
                    <a:pt x="5472" y="2364"/>
                  </a:lnTo>
                  <a:cubicBezTo>
                    <a:pt x="5673" y="2270"/>
                    <a:pt x="5897" y="2234"/>
                    <a:pt x="6120" y="2234"/>
                  </a:cubicBezTo>
                  <a:cubicBezTo>
                    <a:pt x="6343" y="2234"/>
                    <a:pt x="6567" y="2270"/>
                    <a:pt x="6790" y="2364"/>
                  </a:cubicBezTo>
                  <a:lnTo>
                    <a:pt x="12244" y="4709"/>
                  </a:lnTo>
                  <a:lnTo>
                    <a:pt x="12244" y="559"/>
                  </a:lnTo>
                  <a:cubicBezTo>
                    <a:pt x="12244" y="260"/>
                    <a:pt x="12003" y="1"/>
                    <a:pt x="11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619;p48">
            <a:extLst>
              <a:ext uri="{FF2B5EF4-FFF2-40B4-BE49-F238E27FC236}">
                <a16:creationId xmlns:a16="http://schemas.microsoft.com/office/drawing/2014/main" id="{6B3E3D6B-9B30-74A4-98B5-0E7BD45E4BEB}"/>
              </a:ext>
            </a:extLst>
          </p:cNvPr>
          <p:cNvGrpSpPr/>
          <p:nvPr/>
        </p:nvGrpSpPr>
        <p:grpSpPr>
          <a:xfrm>
            <a:off x="9552442" y="4172337"/>
            <a:ext cx="942029" cy="892408"/>
            <a:chOff x="2698870" y="2781968"/>
            <a:chExt cx="317733" cy="314605"/>
          </a:xfrm>
        </p:grpSpPr>
        <p:sp>
          <p:nvSpPr>
            <p:cNvPr id="8" name="Google Shape;1620;p48">
              <a:extLst>
                <a:ext uri="{FF2B5EF4-FFF2-40B4-BE49-F238E27FC236}">
                  <a16:creationId xmlns:a16="http://schemas.microsoft.com/office/drawing/2014/main" id="{16CAA2CE-DA60-39D1-3535-335F09B76CF0}"/>
                </a:ext>
              </a:extLst>
            </p:cNvPr>
            <p:cNvSpPr/>
            <p:nvPr/>
          </p:nvSpPr>
          <p:spPr>
            <a:xfrm>
              <a:off x="2733968" y="3029262"/>
              <a:ext cx="33857" cy="32936"/>
            </a:xfrm>
            <a:custGeom>
              <a:avLst/>
              <a:gdLst/>
              <a:ahLst/>
              <a:cxnLst/>
              <a:rect l="l" t="t" r="r" b="b"/>
              <a:pathLst>
                <a:path w="2047" h="1991" extrusionOk="0">
                  <a:moveTo>
                    <a:pt x="1265" y="0"/>
                  </a:moveTo>
                  <a:lnTo>
                    <a:pt x="224" y="1041"/>
                  </a:lnTo>
                  <a:cubicBezTo>
                    <a:pt x="1" y="1264"/>
                    <a:pt x="1" y="1622"/>
                    <a:pt x="224" y="1823"/>
                  </a:cubicBezTo>
                  <a:cubicBezTo>
                    <a:pt x="327" y="1934"/>
                    <a:pt x="466" y="1990"/>
                    <a:pt x="608" y="1990"/>
                  </a:cubicBezTo>
                  <a:cubicBezTo>
                    <a:pt x="750" y="1990"/>
                    <a:pt x="894" y="1934"/>
                    <a:pt x="1006" y="1823"/>
                  </a:cubicBezTo>
                  <a:lnTo>
                    <a:pt x="2047" y="782"/>
                  </a:lnTo>
                  <a:lnTo>
                    <a:pt x="1805" y="259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1;p48">
              <a:extLst>
                <a:ext uri="{FF2B5EF4-FFF2-40B4-BE49-F238E27FC236}">
                  <a16:creationId xmlns:a16="http://schemas.microsoft.com/office/drawing/2014/main" id="{D119A8B5-3CF4-5A88-8B70-5399D6443843}"/>
                </a:ext>
              </a:extLst>
            </p:cNvPr>
            <p:cNvSpPr/>
            <p:nvPr/>
          </p:nvSpPr>
          <p:spPr>
            <a:xfrm>
              <a:off x="2698870" y="2781968"/>
              <a:ext cx="317733" cy="314605"/>
            </a:xfrm>
            <a:custGeom>
              <a:avLst/>
              <a:gdLst/>
              <a:ahLst/>
              <a:cxnLst/>
              <a:rect l="l" t="t" r="r" b="b"/>
              <a:pathLst>
                <a:path w="19210" h="19018" extrusionOk="0">
                  <a:moveTo>
                    <a:pt x="17375" y="0"/>
                  </a:moveTo>
                  <a:cubicBezTo>
                    <a:pt x="16948" y="0"/>
                    <a:pt x="16520" y="163"/>
                    <a:pt x="16194" y="489"/>
                  </a:cubicBezTo>
                  <a:lnTo>
                    <a:pt x="5138" y="11505"/>
                  </a:lnTo>
                  <a:lnTo>
                    <a:pt x="1453" y="11505"/>
                  </a:lnTo>
                  <a:cubicBezTo>
                    <a:pt x="1287" y="11505"/>
                    <a:pt x="1153" y="11563"/>
                    <a:pt x="1042" y="11675"/>
                  </a:cubicBezTo>
                  <a:lnTo>
                    <a:pt x="189" y="12550"/>
                  </a:lnTo>
                  <a:cubicBezTo>
                    <a:pt x="59" y="12680"/>
                    <a:pt x="1" y="12863"/>
                    <a:pt x="19" y="13051"/>
                  </a:cubicBezTo>
                  <a:cubicBezTo>
                    <a:pt x="59" y="13162"/>
                    <a:pt x="113" y="13274"/>
                    <a:pt x="189" y="13350"/>
                  </a:cubicBezTo>
                  <a:cubicBezTo>
                    <a:pt x="224" y="13386"/>
                    <a:pt x="282" y="13421"/>
                    <a:pt x="336" y="13444"/>
                  </a:cubicBezTo>
                  <a:lnTo>
                    <a:pt x="3387" y="14949"/>
                  </a:lnTo>
                  <a:lnTo>
                    <a:pt x="5491" y="12845"/>
                  </a:lnTo>
                  <a:cubicBezTo>
                    <a:pt x="5603" y="12734"/>
                    <a:pt x="5747" y="12678"/>
                    <a:pt x="5891" y="12678"/>
                  </a:cubicBezTo>
                  <a:cubicBezTo>
                    <a:pt x="6035" y="12678"/>
                    <a:pt x="6179" y="12734"/>
                    <a:pt x="6290" y="12845"/>
                  </a:cubicBezTo>
                  <a:cubicBezTo>
                    <a:pt x="6496" y="13051"/>
                    <a:pt x="6496" y="13404"/>
                    <a:pt x="6290" y="13627"/>
                  </a:cubicBezTo>
                  <a:lnTo>
                    <a:pt x="4169" y="15731"/>
                  </a:lnTo>
                  <a:lnTo>
                    <a:pt x="5585" y="18710"/>
                  </a:lnTo>
                  <a:cubicBezTo>
                    <a:pt x="5678" y="18876"/>
                    <a:pt x="5826" y="18987"/>
                    <a:pt x="6014" y="19005"/>
                  </a:cubicBezTo>
                  <a:cubicBezTo>
                    <a:pt x="6048" y="19014"/>
                    <a:pt x="6084" y="19018"/>
                    <a:pt x="6120" y="19018"/>
                  </a:cubicBezTo>
                  <a:cubicBezTo>
                    <a:pt x="6255" y="19018"/>
                    <a:pt x="6394" y="18960"/>
                    <a:pt x="6496" y="18858"/>
                  </a:cubicBezTo>
                  <a:lnTo>
                    <a:pt x="7354" y="18000"/>
                  </a:lnTo>
                  <a:cubicBezTo>
                    <a:pt x="7465" y="17888"/>
                    <a:pt x="7519" y="17759"/>
                    <a:pt x="7519" y="17594"/>
                  </a:cubicBezTo>
                  <a:lnTo>
                    <a:pt x="7519" y="13890"/>
                  </a:lnTo>
                  <a:lnTo>
                    <a:pt x="18557" y="2853"/>
                  </a:lnTo>
                  <a:cubicBezTo>
                    <a:pt x="19209" y="2200"/>
                    <a:pt x="19209" y="1137"/>
                    <a:pt x="18557" y="489"/>
                  </a:cubicBezTo>
                  <a:cubicBezTo>
                    <a:pt x="18231" y="163"/>
                    <a:pt x="17803" y="0"/>
                    <a:pt x="17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22;p48">
              <a:extLst>
                <a:ext uri="{FF2B5EF4-FFF2-40B4-BE49-F238E27FC236}">
                  <a16:creationId xmlns:a16="http://schemas.microsoft.com/office/drawing/2014/main" id="{A6796F04-0916-76CD-4346-105182965D04}"/>
                </a:ext>
              </a:extLst>
            </p:cNvPr>
            <p:cNvSpPr/>
            <p:nvPr/>
          </p:nvSpPr>
          <p:spPr>
            <a:xfrm>
              <a:off x="2872805" y="2928237"/>
              <a:ext cx="104996" cy="168204"/>
            </a:xfrm>
            <a:custGeom>
              <a:avLst/>
              <a:gdLst/>
              <a:ahLst/>
              <a:cxnLst/>
              <a:rect l="l" t="t" r="r" b="b"/>
              <a:pathLst>
                <a:path w="6348" h="10168" extrusionOk="0">
                  <a:moveTo>
                    <a:pt x="3614" y="1"/>
                  </a:moveTo>
                  <a:lnTo>
                    <a:pt x="0" y="3597"/>
                  </a:lnTo>
                  <a:lnTo>
                    <a:pt x="3779" y="9904"/>
                  </a:lnTo>
                  <a:cubicBezTo>
                    <a:pt x="3855" y="10052"/>
                    <a:pt x="4021" y="10145"/>
                    <a:pt x="4190" y="10163"/>
                  </a:cubicBezTo>
                  <a:cubicBezTo>
                    <a:pt x="4214" y="10166"/>
                    <a:pt x="4237" y="10168"/>
                    <a:pt x="4261" y="10168"/>
                  </a:cubicBezTo>
                  <a:cubicBezTo>
                    <a:pt x="4403" y="10168"/>
                    <a:pt x="4544" y="10112"/>
                    <a:pt x="4655" y="10016"/>
                  </a:cubicBezTo>
                  <a:lnTo>
                    <a:pt x="5437" y="9216"/>
                  </a:lnTo>
                  <a:cubicBezTo>
                    <a:pt x="5566" y="9087"/>
                    <a:pt x="5624" y="8899"/>
                    <a:pt x="5584" y="8711"/>
                  </a:cubicBezTo>
                  <a:lnTo>
                    <a:pt x="5361" y="7729"/>
                  </a:lnTo>
                  <a:lnTo>
                    <a:pt x="6142" y="6947"/>
                  </a:lnTo>
                  <a:cubicBezTo>
                    <a:pt x="6348" y="6724"/>
                    <a:pt x="6348" y="6366"/>
                    <a:pt x="6142" y="6165"/>
                  </a:cubicBezTo>
                  <a:cubicBezTo>
                    <a:pt x="6031" y="6054"/>
                    <a:pt x="5887" y="5998"/>
                    <a:pt x="5743" y="5998"/>
                  </a:cubicBezTo>
                  <a:cubicBezTo>
                    <a:pt x="5599" y="5998"/>
                    <a:pt x="5454" y="6054"/>
                    <a:pt x="5343" y="6165"/>
                  </a:cubicBezTo>
                  <a:lnTo>
                    <a:pt x="5066" y="6442"/>
                  </a:lnTo>
                  <a:lnTo>
                    <a:pt x="4784" y="5160"/>
                  </a:lnTo>
                  <a:lnTo>
                    <a:pt x="5548" y="4378"/>
                  </a:lnTo>
                  <a:cubicBezTo>
                    <a:pt x="5772" y="4173"/>
                    <a:pt x="5772" y="3820"/>
                    <a:pt x="5548" y="3597"/>
                  </a:cubicBezTo>
                  <a:cubicBezTo>
                    <a:pt x="5437" y="3485"/>
                    <a:pt x="5293" y="3429"/>
                    <a:pt x="5151" y="3429"/>
                  </a:cubicBezTo>
                  <a:cubicBezTo>
                    <a:pt x="5009" y="3429"/>
                    <a:pt x="4869" y="3485"/>
                    <a:pt x="4767" y="3597"/>
                  </a:cubicBezTo>
                  <a:lnTo>
                    <a:pt x="4485" y="3874"/>
                  </a:lnTo>
                  <a:lnTo>
                    <a:pt x="4190" y="2592"/>
                  </a:lnTo>
                  <a:lnTo>
                    <a:pt x="4954" y="1828"/>
                  </a:lnTo>
                  <a:cubicBezTo>
                    <a:pt x="5178" y="1604"/>
                    <a:pt x="5178" y="1252"/>
                    <a:pt x="4954" y="1028"/>
                  </a:cubicBezTo>
                  <a:cubicBezTo>
                    <a:pt x="4842" y="925"/>
                    <a:pt x="4697" y="874"/>
                    <a:pt x="4555" y="874"/>
                  </a:cubicBezTo>
                  <a:cubicBezTo>
                    <a:pt x="4413" y="874"/>
                    <a:pt x="4273" y="925"/>
                    <a:pt x="4172" y="1028"/>
                  </a:cubicBezTo>
                  <a:lnTo>
                    <a:pt x="3909" y="1305"/>
                  </a:lnTo>
                  <a:lnTo>
                    <a:pt x="3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23;p48">
              <a:extLst>
                <a:ext uri="{FF2B5EF4-FFF2-40B4-BE49-F238E27FC236}">
                  <a16:creationId xmlns:a16="http://schemas.microsoft.com/office/drawing/2014/main" id="{2EC5220C-E173-E8B6-CEBE-3568F1A413BD}"/>
                </a:ext>
              </a:extLst>
            </p:cNvPr>
            <p:cNvSpPr/>
            <p:nvPr/>
          </p:nvSpPr>
          <p:spPr>
            <a:xfrm>
              <a:off x="2698870" y="2818907"/>
              <a:ext cx="168113" cy="103804"/>
            </a:xfrm>
            <a:custGeom>
              <a:avLst/>
              <a:gdLst/>
              <a:ahLst/>
              <a:cxnLst/>
              <a:rect l="l" t="t" r="r" b="b"/>
              <a:pathLst>
                <a:path w="10164" h="6275" extrusionOk="0">
                  <a:moveTo>
                    <a:pt x="3642" y="1"/>
                  </a:moveTo>
                  <a:cubicBezTo>
                    <a:pt x="3500" y="1"/>
                    <a:pt x="3360" y="52"/>
                    <a:pt x="3257" y="155"/>
                  </a:cubicBezTo>
                  <a:lnTo>
                    <a:pt x="2476" y="937"/>
                  </a:lnTo>
                  <a:lnTo>
                    <a:pt x="1488" y="713"/>
                  </a:lnTo>
                  <a:cubicBezTo>
                    <a:pt x="1450" y="705"/>
                    <a:pt x="1411" y="701"/>
                    <a:pt x="1373" y="701"/>
                  </a:cubicBezTo>
                  <a:cubicBezTo>
                    <a:pt x="1228" y="701"/>
                    <a:pt x="1087" y="758"/>
                    <a:pt x="970" y="861"/>
                  </a:cubicBezTo>
                  <a:lnTo>
                    <a:pt x="189" y="1642"/>
                  </a:lnTo>
                  <a:cubicBezTo>
                    <a:pt x="77" y="1772"/>
                    <a:pt x="1" y="1942"/>
                    <a:pt x="37" y="2107"/>
                  </a:cubicBezTo>
                  <a:cubicBezTo>
                    <a:pt x="59" y="2277"/>
                    <a:pt x="148" y="2442"/>
                    <a:pt x="300" y="2518"/>
                  </a:cubicBezTo>
                  <a:lnTo>
                    <a:pt x="6572" y="6275"/>
                  </a:lnTo>
                  <a:lnTo>
                    <a:pt x="10163" y="2683"/>
                  </a:lnTo>
                  <a:lnTo>
                    <a:pt x="8899" y="2388"/>
                  </a:lnTo>
                  <a:lnTo>
                    <a:pt x="9158" y="2125"/>
                  </a:lnTo>
                  <a:cubicBezTo>
                    <a:pt x="9382" y="1902"/>
                    <a:pt x="9382" y="1549"/>
                    <a:pt x="9158" y="1343"/>
                  </a:cubicBezTo>
                  <a:cubicBezTo>
                    <a:pt x="9056" y="1232"/>
                    <a:pt x="8916" y="1176"/>
                    <a:pt x="8774" y="1176"/>
                  </a:cubicBezTo>
                  <a:cubicBezTo>
                    <a:pt x="8632" y="1176"/>
                    <a:pt x="8488" y="1232"/>
                    <a:pt x="8377" y="1343"/>
                  </a:cubicBezTo>
                  <a:lnTo>
                    <a:pt x="7613" y="2107"/>
                  </a:lnTo>
                  <a:lnTo>
                    <a:pt x="6331" y="1808"/>
                  </a:lnTo>
                  <a:lnTo>
                    <a:pt x="6608" y="1531"/>
                  </a:lnTo>
                  <a:cubicBezTo>
                    <a:pt x="6813" y="1325"/>
                    <a:pt x="6813" y="972"/>
                    <a:pt x="6608" y="749"/>
                  </a:cubicBezTo>
                  <a:cubicBezTo>
                    <a:pt x="6496" y="637"/>
                    <a:pt x="6352" y="582"/>
                    <a:pt x="6208" y="582"/>
                  </a:cubicBezTo>
                  <a:cubicBezTo>
                    <a:pt x="6064" y="582"/>
                    <a:pt x="5920" y="637"/>
                    <a:pt x="5808" y="749"/>
                  </a:cubicBezTo>
                  <a:lnTo>
                    <a:pt x="5044" y="1513"/>
                  </a:lnTo>
                  <a:lnTo>
                    <a:pt x="3762" y="1232"/>
                  </a:lnTo>
                  <a:lnTo>
                    <a:pt x="4039" y="955"/>
                  </a:lnTo>
                  <a:cubicBezTo>
                    <a:pt x="4262" y="731"/>
                    <a:pt x="4262" y="378"/>
                    <a:pt x="4039" y="155"/>
                  </a:cubicBezTo>
                  <a:cubicBezTo>
                    <a:pt x="3927" y="52"/>
                    <a:pt x="3783" y="1"/>
                    <a:pt x="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94;p18">
            <a:extLst>
              <a:ext uri="{FF2B5EF4-FFF2-40B4-BE49-F238E27FC236}">
                <a16:creationId xmlns:a16="http://schemas.microsoft.com/office/drawing/2014/main" id="{EB07376B-EDD1-8193-5C58-2C046DC09EBC}"/>
              </a:ext>
            </a:extLst>
          </p:cNvPr>
          <p:cNvSpPr txBox="1"/>
          <p:nvPr/>
        </p:nvSpPr>
        <p:spPr>
          <a:xfrm>
            <a:off x="3482357" y="3855508"/>
            <a:ext cx="540379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for predictive and real – time tools to address these challenges.</a:t>
            </a:r>
            <a:endParaRPr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 descr="A logo of a plane and a ship&#10;&#10;Description automatically generated">
            <a:extLst>
              <a:ext uri="{FF2B5EF4-FFF2-40B4-BE49-F238E27FC236}">
                <a16:creationId xmlns:a16="http://schemas.microsoft.com/office/drawing/2014/main" id="{252DA147-C809-0830-5006-95F9C1770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4901" y="-27450"/>
            <a:ext cx="2415673" cy="2001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25"/>
          <p:cNvCxnSpPr/>
          <p:nvPr/>
        </p:nvCxnSpPr>
        <p:spPr>
          <a:xfrm>
            <a:off x="699683" y="6663515"/>
            <a:ext cx="16888634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6" name="Google Shape;736;p25"/>
          <p:cNvCxnSpPr>
            <a:cxnSpLocks/>
          </p:cNvCxnSpPr>
          <p:nvPr/>
        </p:nvCxnSpPr>
        <p:spPr>
          <a:xfrm flipV="1">
            <a:off x="713970" y="3165934"/>
            <a:ext cx="43424" cy="3497582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7" name="Google Shape;737;p25"/>
          <p:cNvCxnSpPr>
            <a:cxnSpLocks/>
          </p:cNvCxnSpPr>
          <p:nvPr/>
        </p:nvCxnSpPr>
        <p:spPr>
          <a:xfrm flipV="1">
            <a:off x="10215383" y="3165934"/>
            <a:ext cx="0" cy="3497582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8" name="Google Shape;738;p25"/>
          <p:cNvCxnSpPr/>
          <p:nvPr/>
        </p:nvCxnSpPr>
        <p:spPr>
          <a:xfrm>
            <a:off x="746779" y="3165934"/>
            <a:ext cx="1853441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9" name="Google Shape;739;p25"/>
          <p:cNvCxnSpPr>
            <a:cxnSpLocks/>
          </p:cNvCxnSpPr>
          <p:nvPr/>
        </p:nvCxnSpPr>
        <p:spPr>
          <a:xfrm>
            <a:off x="10214695" y="3165934"/>
            <a:ext cx="1173878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" name="Google Shape;740;p25"/>
          <p:cNvCxnSpPr/>
          <p:nvPr/>
        </p:nvCxnSpPr>
        <p:spPr>
          <a:xfrm>
            <a:off x="5619529" y="8630912"/>
            <a:ext cx="1853441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" name="Google Shape;741;p25"/>
          <p:cNvCxnSpPr/>
          <p:nvPr/>
        </p:nvCxnSpPr>
        <p:spPr>
          <a:xfrm rot="10800000">
            <a:off x="5633817" y="6663515"/>
            <a:ext cx="0" cy="195311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p25"/>
          <p:cNvSpPr/>
          <p:nvPr/>
        </p:nvSpPr>
        <p:spPr>
          <a:xfrm flipH="1">
            <a:off x="1197740" y="3946283"/>
            <a:ext cx="748646" cy="744563"/>
          </a:xfrm>
          <a:custGeom>
            <a:avLst/>
            <a:gdLst/>
            <a:ahLst/>
            <a:cxnLst/>
            <a:rect l="l" t="t" r="r" b="b"/>
            <a:pathLst>
              <a:path w="748646" h="744563" extrusionOk="0">
                <a:moveTo>
                  <a:pt x="748647" y="0"/>
                </a:moveTo>
                <a:lnTo>
                  <a:pt x="0" y="0"/>
                </a:lnTo>
                <a:lnTo>
                  <a:pt x="0" y="744563"/>
                </a:lnTo>
                <a:lnTo>
                  <a:pt x="748647" y="744563"/>
                </a:lnTo>
                <a:lnTo>
                  <a:pt x="7486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3" name="Google Shape;743;p25"/>
          <p:cNvSpPr/>
          <p:nvPr/>
        </p:nvSpPr>
        <p:spPr>
          <a:xfrm flipH="1">
            <a:off x="10338132" y="3880254"/>
            <a:ext cx="748646" cy="744563"/>
          </a:xfrm>
          <a:custGeom>
            <a:avLst/>
            <a:gdLst/>
            <a:ahLst/>
            <a:cxnLst/>
            <a:rect l="l" t="t" r="r" b="b"/>
            <a:pathLst>
              <a:path w="748646" h="744563" extrusionOk="0">
                <a:moveTo>
                  <a:pt x="748646" y="0"/>
                </a:moveTo>
                <a:lnTo>
                  <a:pt x="0" y="0"/>
                </a:lnTo>
                <a:lnTo>
                  <a:pt x="0" y="744563"/>
                </a:lnTo>
                <a:lnTo>
                  <a:pt x="748646" y="744563"/>
                </a:lnTo>
                <a:lnTo>
                  <a:pt x="74864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4" name="Google Shape;744;p25"/>
          <p:cNvSpPr/>
          <p:nvPr/>
        </p:nvSpPr>
        <p:spPr>
          <a:xfrm flipH="1">
            <a:off x="6153802" y="7318903"/>
            <a:ext cx="748646" cy="744563"/>
          </a:xfrm>
          <a:custGeom>
            <a:avLst/>
            <a:gdLst/>
            <a:ahLst/>
            <a:cxnLst/>
            <a:rect l="l" t="t" r="r" b="b"/>
            <a:pathLst>
              <a:path w="748646" h="744563" extrusionOk="0">
                <a:moveTo>
                  <a:pt x="748646" y="0"/>
                </a:moveTo>
                <a:lnTo>
                  <a:pt x="0" y="0"/>
                </a:lnTo>
                <a:lnTo>
                  <a:pt x="0" y="744563"/>
                </a:lnTo>
                <a:lnTo>
                  <a:pt x="748646" y="744563"/>
                </a:lnTo>
                <a:lnTo>
                  <a:pt x="74864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6" name="Google Shape;746;p25"/>
          <p:cNvSpPr txBox="1"/>
          <p:nvPr/>
        </p:nvSpPr>
        <p:spPr>
          <a:xfrm>
            <a:off x="1794462" y="514601"/>
            <a:ext cx="146030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9" name="Google Shape;749;p25"/>
          <p:cNvSpPr txBox="1"/>
          <p:nvPr/>
        </p:nvSpPr>
        <p:spPr>
          <a:xfrm>
            <a:off x="4958504" y="770190"/>
            <a:ext cx="8973237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SCOPE</a:t>
            </a:r>
            <a:endParaRPr dirty="0"/>
          </a:p>
        </p:txBody>
      </p:sp>
      <p:sp>
        <p:nvSpPr>
          <p:cNvPr id="750" name="Google Shape;750;p25"/>
          <p:cNvSpPr txBox="1"/>
          <p:nvPr/>
        </p:nvSpPr>
        <p:spPr>
          <a:xfrm>
            <a:off x="7649325" y="8024445"/>
            <a:ext cx="3364925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dirty="0"/>
          </a:p>
        </p:txBody>
      </p:sp>
      <p:sp>
        <p:nvSpPr>
          <p:cNvPr id="751" name="Google Shape;751;p25"/>
          <p:cNvSpPr txBox="1"/>
          <p:nvPr/>
        </p:nvSpPr>
        <p:spPr>
          <a:xfrm>
            <a:off x="2633029" y="2524084"/>
            <a:ext cx="4753092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Montserrat"/>
              </a:rPr>
              <a:t>Incorporate Real-Time Data Sources</a:t>
            </a:r>
            <a:endParaRPr sz="3000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52" name="Google Shape;752;p25"/>
          <p:cNvSpPr txBox="1"/>
          <p:nvPr/>
        </p:nvSpPr>
        <p:spPr>
          <a:xfrm>
            <a:off x="11524483" y="2689111"/>
            <a:ext cx="6016738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Montserrat"/>
              </a:rPr>
              <a:t>Explore Transformer-Based Architectures</a:t>
            </a:r>
            <a:endParaRPr sz="3000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53" name="Google Shape;753;p25"/>
          <p:cNvSpPr txBox="1"/>
          <p:nvPr/>
        </p:nvSpPr>
        <p:spPr>
          <a:xfrm>
            <a:off x="7694888" y="6883308"/>
            <a:ext cx="4959297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000" b="1" dirty="0">
                <a:solidFill>
                  <a:srgbClr val="FFFFFF"/>
                </a:solidFill>
                <a:latin typeface="Montserrat"/>
              </a:rPr>
              <a:t>Enhance Interpretability and Usability</a:t>
            </a:r>
            <a:endParaRPr sz="3000" b="1" dirty="0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2" name="Picture 1" descr="A logo of a plane and a ship&#10;&#10;Description automatically generated">
            <a:extLst>
              <a:ext uri="{FF2B5EF4-FFF2-40B4-BE49-F238E27FC236}">
                <a16:creationId xmlns:a16="http://schemas.microsoft.com/office/drawing/2014/main" id="{6F0408F8-F4CB-B805-B272-2218FB72C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901" y="-27450"/>
            <a:ext cx="2415673" cy="2001064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D4E3478-66D9-3990-5899-183987692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415" y="3302678"/>
            <a:ext cx="7650174" cy="3009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 defTabSz="914400" eaLnBrk="0" fontAlgn="base" latinLnBrk="0" hangingPunct="0">
              <a:lnSpc>
                <a:spcPct val="140016"/>
              </a:lnSpc>
              <a:buSzTx/>
              <a:tabLst/>
            </a:pP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Integrate live feeds like real-time data, </a:t>
            </a:r>
          </a:p>
          <a:p>
            <a:pPr algn="just" defTabSz="914400" eaLnBrk="0" fontAlgn="base" latinLnBrk="0" hangingPunct="0">
              <a:lnSpc>
                <a:spcPct val="140016"/>
              </a:lnSpc>
              <a:buSzTx/>
              <a:tabLst/>
            </a:pP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weather updates for dynamic, </a:t>
            </a:r>
          </a:p>
          <a:p>
            <a:pPr algn="just" defTabSz="914400" eaLnBrk="0" fontAlgn="base" latinLnBrk="0" hangingPunct="0">
              <a:lnSpc>
                <a:spcPct val="140016"/>
              </a:lnSpc>
              <a:buSzTx/>
              <a:tabLst/>
            </a:pP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real-time predictions.</a:t>
            </a:r>
          </a:p>
          <a:p>
            <a:pPr algn="just" defTabSz="914400" eaLnBrk="0" fontAlgn="base" latinLnBrk="0" hangingPunct="0">
              <a:lnSpc>
                <a:spcPct val="140016"/>
              </a:lnSpc>
              <a:buSzTx/>
              <a:tabLst/>
            </a:pPr>
            <a:r>
              <a:rPr lang="en-US" altLang="en-US" sz="2499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Example: </a:t>
            </a: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Ports use live ship tracking data; </a:t>
            </a:r>
          </a:p>
          <a:p>
            <a:pPr algn="just" defTabSz="914400" eaLnBrk="0" fontAlgn="base" latinLnBrk="0" hangingPunct="0">
              <a:lnSpc>
                <a:spcPct val="140016"/>
              </a:lnSpc>
              <a:buSzTx/>
              <a:tabLst/>
            </a:pP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airlines adjust schedules based on runway activity.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3312DB-0BB6-8BE6-C0A0-EE80A446E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8573" y="2582084"/>
            <a:ext cx="18781161" cy="380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eaLnBrk="0" fontAlgn="base" hangingPunct="0">
              <a:lnSpc>
                <a:spcPct val="140016"/>
              </a:lnSpc>
              <a:buFont typeface="Arial"/>
              <a:buNone/>
            </a:pPr>
            <a:endParaRPr lang="en-US" altLang="en-US" sz="2499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algn="just" eaLnBrk="0" fontAlgn="base" hangingPunct="0">
              <a:lnSpc>
                <a:spcPct val="140016"/>
              </a:lnSpc>
            </a:pPr>
            <a:endParaRPr lang="en-US" altLang="en-US" sz="2499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algn="just" eaLnBrk="0" fontAlgn="base" hangingPunct="0">
              <a:lnSpc>
                <a:spcPct val="140016"/>
              </a:lnSpc>
            </a:pP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Leverage advanced models like BERT or </a:t>
            </a:r>
          </a:p>
          <a:p>
            <a:pPr algn="just" eaLnBrk="0" fontAlgn="base" hangingPunct="0">
              <a:lnSpc>
                <a:spcPct val="140016"/>
              </a:lnSpc>
            </a:pP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Vision Transformers to process sequential </a:t>
            </a:r>
          </a:p>
          <a:p>
            <a:pPr algn="just" eaLnBrk="0" fontAlgn="base" hangingPunct="0">
              <a:lnSpc>
                <a:spcPct val="140016"/>
              </a:lnSpc>
            </a:pP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and multimodal data effectively.</a:t>
            </a:r>
          </a:p>
          <a:p>
            <a:pPr algn="just" eaLnBrk="0" fontAlgn="base" hangingPunct="0">
              <a:lnSpc>
                <a:spcPct val="140016"/>
              </a:lnSpc>
            </a:pPr>
            <a:r>
              <a:rPr lang="en-US" altLang="en-US" sz="2499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Example: </a:t>
            </a: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Analyze flight schedules with </a:t>
            </a:r>
          </a:p>
          <a:p>
            <a:pPr algn="just" eaLnBrk="0" fontAlgn="base" hangingPunct="0">
              <a:lnSpc>
                <a:spcPct val="140016"/>
              </a:lnSpc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runway images for accurate delay predictions.</a:t>
            </a: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.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FDA636C-4F9C-F584-12C7-EF919D989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660" y="7647213"/>
            <a:ext cx="9696885" cy="2471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just" eaLnBrk="0" fontAlgn="base" hangingPunct="0">
              <a:lnSpc>
                <a:spcPct val="140016"/>
              </a:lnSpc>
            </a:pP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Use techniques like Grad-CAM and feature importance rankings</a:t>
            </a:r>
          </a:p>
          <a:p>
            <a:pPr marL="0" lvl="0" indent="0" algn="just" eaLnBrk="0" fontAlgn="base" hangingPunct="0">
              <a:lnSpc>
                <a:spcPct val="140016"/>
              </a:lnSpc>
            </a:pP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to make insights actionable and accessible for stakeholders.</a:t>
            </a:r>
          </a:p>
          <a:p>
            <a:pPr marL="0" lvl="0" indent="0" algn="just" eaLnBrk="0" fontAlgn="base" hangingPunct="0">
              <a:lnSpc>
                <a:spcPct val="140016"/>
              </a:lnSpc>
            </a:pPr>
            <a:r>
              <a:rPr lang="en-US" altLang="en-US" sz="2499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Example: </a:t>
            </a: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Highlight congestion on port maps or runway visuals</a:t>
            </a:r>
          </a:p>
          <a:p>
            <a:pPr marL="0" lvl="0" indent="0" algn="just" eaLnBrk="0" fontAlgn="base" hangingPunct="0">
              <a:lnSpc>
                <a:spcPct val="140016"/>
              </a:lnSpc>
            </a:pPr>
            <a:r>
              <a:rPr lang="en-US" alt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for quick decision-making.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286">
          <a:extLst>
            <a:ext uri="{FF2B5EF4-FFF2-40B4-BE49-F238E27FC236}">
              <a16:creationId xmlns:a16="http://schemas.microsoft.com/office/drawing/2014/main" id="{5760ADC0-3D65-5081-5361-571461D4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3">
            <a:extLst>
              <a:ext uri="{FF2B5EF4-FFF2-40B4-BE49-F238E27FC236}">
                <a16:creationId xmlns:a16="http://schemas.microsoft.com/office/drawing/2014/main" id="{E480A606-7F9E-2D6D-6FE6-FA669B5CA7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1245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3">
            <a:extLst>
              <a:ext uri="{FF2B5EF4-FFF2-40B4-BE49-F238E27FC236}">
                <a16:creationId xmlns:a16="http://schemas.microsoft.com/office/drawing/2014/main" id="{D734F72D-6D2F-5205-D32B-9BB86F4A336A}"/>
              </a:ext>
            </a:extLst>
          </p:cNvPr>
          <p:cNvSpPr txBox="1"/>
          <p:nvPr/>
        </p:nvSpPr>
        <p:spPr>
          <a:xfrm>
            <a:off x="1413711" y="635818"/>
            <a:ext cx="15382373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dirty="0"/>
          </a:p>
        </p:txBody>
      </p:sp>
      <p:sp>
        <p:nvSpPr>
          <p:cNvPr id="309" name="Google Shape;309;p13">
            <a:extLst>
              <a:ext uri="{FF2B5EF4-FFF2-40B4-BE49-F238E27FC236}">
                <a16:creationId xmlns:a16="http://schemas.microsoft.com/office/drawing/2014/main" id="{FD2A6402-BD42-1378-1531-61B2721815B0}"/>
              </a:ext>
            </a:extLst>
          </p:cNvPr>
          <p:cNvSpPr txBox="1"/>
          <p:nvPr/>
        </p:nvSpPr>
        <p:spPr>
          <a:xfrm>
            <a:off x="966394" y="2091456"/>
            <a:ext cx="10473739" cy="830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524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sz="3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Holistic Approach</a:t>
            </a: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Combining structured and unstructured data provides a comprehensive understanding of transportation inefficiencies.</a:t>
            </a:r>
          </a:p>
          <a:p>
            <a:pPr marL="1524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524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sz="3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ML and DL Models</a:t>
            </a: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Machine learning excelled in predicting delays, while deep learning provided real-time visual insights into congestion.</a:t>
            </a:r>
          </a:p>
          <a:p>
            <a:pPr marL="1524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524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sz="3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Scalability</a:t>
            </a: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The methodology is adaptable for broader applications in logistics, rail networks, and urban traffic management.</a:t>
            </a:r>
          </a:p>
          <a:p>
            <a:pPr marL="1524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524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sz="3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Practical Applications</a:t>
            </a: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can optimize schedules and improve passenger satisfaction by reducing delays.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Ports can allocate resources effectively during peak periods and minimize bottlenecks.</a:t>
            </a:r>
          </a:p>
          <a:p>
            <a:pPr marL="1524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0" name="Google Shape;310;p13">
            <a:extLst>
              <a:ext uri="{FF2B5EF4-FFF2-40B4-BE49-F238E27FC236}">
                <a16:creationId xmlns:a16="http://schemas.microsoft.com/office/drawing/2014/main" id="{725C80E8-342E-FA02-21FA-E095388A49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5515" y="3755375"/>
            <a:ext cx="7817937" cy="7374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072;p42">
            <a:extLst>
              <a:ext uri="{FF2B5EF4-FFF2-40B4-BE49-F238E27FC236}">
                <a16:creationId xmlns:a16="http://schemas.microsoft.com/office/drawing/2014/main" id="{6E40BEA8-6D9A-B410-4505-5BBEB53BABEB}"/>
              </a:ext>
            </a:extLst>
          </p:cNvPr>
          <p:cNvGrpSpPr/>
          <p:nvPr/>
        </p:nvGrpSpPr>
        <p:grpSpPr>
          <a:xfrm flipH="1">
            <a:off x="11852511" y="2570345"/>
            <a:ext cx="5296499" cy="1969571"/>
            <a:chOff x="-3663658" y="3378717"/>
            <a:chExt cx="3056625" cy="1489825"/>
          </a:xfrm>
        </p:grpSpPr>
        <p:grpSp>
          <p:nvGrpSpPr>
            <p:cNvPr id="3" name="Google Shape;1073;p42">
              <a:extLst>
                <a:ext uri="{FF2B5EF4-FFF2-40B4-BE49-F238E27FC236}">
                  <a16:creationId xmlns:a16="http://schemas.microsoft.com/office/drawing/2014/main" id="{0976C216-7267-D84F-7BEC-99F6B8CFD845}"/>
                </a:ext>
              </a:extLst>
            </p:cNvPr>
            <p:cNvGrpSpPr/>
            <p:nvPr/>
          </p:nvGrpSpPr>
          <p:grpSpPr>
            <a:xfrm>
              <a:off x="-1886717" y="3378717"/>
              <a:ext cx="1251128" cy="1070707"/>
              <a:chOff x="-1886717" y="3378717"/>
              <a:chExt cx="1251128" cy="1070707"/>
            </a:xfrm>
          </p:grpSpPr>
          <p:sp>
            <p:nvSpPr>
              <p:cNvPr id="265" name="Google Shape;1074;p42">
                <a:extLst>
                  <a:ext uri="{FF2B5EF4-FFF2-40B4-BE49-F238E27FC236}">
                    <a16:creationId xmlns:a16="http://schemas.microsoft.com/office/drawing/2014/main" id="{875C381B-2E99-8D8C-7A7C-B2BD97B090F1}"/>
                  </a:ext>
                </a:extLst>
              </p:cNvPr>
              <p:cNvSpPr/>
              <p:nvPr/>
            </p:nvSpPr>
            <p:spPr>
              <a:xfrm>
                <a:off x="-1176662" y="3470862"/>
                <a:ext cx="387896" cy="931103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951" extrusionOk="0">
                    <a:moveTo>
                      <a:pt x="1" y="0"/>
                    </a:moveTo>
                    <a:lnTo>
                      <a:pt x="1" y="3951"/>
                    </a:lnTo>
                    <a:lnTo>
                      <a:pt x="1645" y="1347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075;p42">
                <a:extLst>
                  <a:ext uri="{FF2B5EF4-FFF2-40B4-BE49-F238E27FC236}">
                    <a16:creationId xmlns:a16="http://schemas.microsoft.com/office/drawing/2014/main" id="{6D5E6154-4513-D7FD-D944-0CDE1A13412E}"/>
                  </a:ext>
                </a:extLst>
              </p:cNvPr>
              <p:cNvSpPr/>
              <p:nvPr/>
            </p:nvSpPr>
            <p:spPr>
              <a:xfrm>
                <a:off x="-1255025" y="3804124"/>
                <a:ext cx="581400" cy="645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076;p42">
                <a:extLst>
                  <a:ext uri="{FF2B5EF4-FFF2-40B4-BE49-F238E27FC236}">
                    <a16:creationId xmlns:a16="http://schemas.microsoft.com/office/drawing/2014/main" id="{D76E4202-7484-20F9-D07B-F7B0E969BA92}"/>
                  </a:ext>
                </a:extLst>
              </p:cNvPr>
              <p:cNvSpPr/>
              <p:nvPr/>
            </p:nvSpPr>
            <p:spPr>
              <a:xfrm>
                <a:off x="-1212483" y="3430563"/>
                <a:ext cx="452467" cy="65986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80" extrusionOk="0">
                    <a:moveTo>
                      <a:pt x="0" y="0"/>
                    </a:moveTo>
                    <a:lnTo>
                      <a:pt x="0" y="279"/>
                    </a:lnTo>
                    <a:lnTo>
                      <a:pt x="1920" y="279"/>
                    </a:lnTo>
                    <a:lnTo>
                      <a:pt x="19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077;p42">
                <a:extLst>
                  <a:ext uri="{FF2B5EF4-FFF2-40B4-BE49-F238E27FC236}">
                    <a16:creationId xmlns:a16="http://schemas.microsoft.com/office/drawing/2014/main" id="{7552707A-000D-43B3-CC3B-A11103CF502C}"/>
                  </a:ext>
                </a:extLst>
              </p:cNvPr>
              <p:cNvSpPr/>
              <p:nvPr/>
            </p:nvSpPr>
            <p:spPr>
              <a:xfrm>
                <a:off x="-1139663" y="3554052"/>
                <a:ext cx="54437" cy="139748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93" extrusionOk="0">
                    <a:moveTo>
                      <a:pt x="0" y="1"/>
                    </a:moveTo>
                    <a:lnTo>
                      <a:pt x="0" y="592"/>
                    </a:lnTo>
                    <a:lnTo>
                      <a:pt x="231" y="592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078;p42">
                <a:extLst>
                  <a:ext uri="{FF2B5EF4-FFF2-40B4-BE49-F238E27FC236}">
                    <a16:creationId xmlns:a16="http://schemas.microsoft.com/office/drawing/2014/main" id="{92870958-C7EE-C1F9-0B61-B28D41C4A401}"/>
                  </a:ext>
                </a:extLst>
              </p:cNvPr>
              <p:cNvSpPr/>
              <p:nvPr/>
            </p:nvSpPr>
            <p:spPr>
              <a:xfrm>
                <a:off x="-1063544" y="3554052"/>
                <a:ext cx="55616" cy="139748"/>
              </a:xfrm>
              <a:custGeom>
                <a:avLst/>
                <a:gdLst/>
                <a:ahLst/>
                <a:cxnLst/>
                <a:rect l="l" t="t" r="r" b="b"/>
                <a:pathLst>
                  <a:path w="236" h="593" extrusionOk="0">
                    <a:moveTo>
                      <a:pt x="1" y="1"/>
                    </a:moveTo>
                    <a:lnTo>
                      <a:pt x="1" y="592"/>
                    </a:lnTo>
                    <a:lnTo>
                      <a:pt x="235" y="592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079;p42">
                <a:extLst>
                  <a:ext uri="{FF2B5EF4-FFF2-40B4-BE49-F238E27FC236}">
                    <a16:creationId xmlns:a16="http://schemas.microsoft.com/office/drawing/2014/main" id="{B13CA3BD-BE28-B6DD-4311-A055604A3C07}"/>
                  </a:ext>
                </a:extLst>
              </p:cNvPr>
              <p:cNvSpPr/>
              <p:nvPr/>
            </p:nvSpPr>
            <p:spPr>
              <a:xfrm>
                <a:off x="-964330" y="3554052"/>
                <a:ext cx="54437" cy="139748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93" extrusionOk="0">
                    <a:moveTo>
                      <a:pt x="0" y="1"/>
                    </a:moveTo>
                    <a:lnTo>
                      <a:pt x="0" y="592"/>
                    </a:lnTo>
                    <a:lnTo>
                      <a:pt x="231" y="592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080;p42">
                <a:extLst>
                  <a:ext uri="{FF2B5EF4-FFF2-40B4-BE49-F238E27FC236}">
                    <a16:creationId xmlns:a16="http://schemas.microsoft.com/office/drawing/2014/main" id="{EAC1A6A9-EC38-553E-BAC5-C17D2AC1C80A}"/>
                  </a:ext>
                </a:extLst>
              </p:cNvPr>
              <p:cNvSpPr/>
              <p:nvPr/>
            </p:nvSpPr>
            <p:spPr>
              <a:xfrm>
                <a:off x="-888210" y="3554052"/>
                <a:ext cx="55616" cy="139748"/>
              </a:xfrm>
              <a:custGeom>
                <a:avLst/>
                <a:gdLst/>
                <a:ahLst/>
                <a:cxnLst/>
                <a:rect l="l" t="t" r="r" b="b"/>
                <a:pathLst>
                  <a:path w="236" h="593" extrusionOk="0">
                    <a:moveTo>
                      <a:pt x="1" y="1"/>
                    </a:moveTo>
                    <a:lnTo>
                      <a:pt x="1" y="592"/>
                    </a:lnTo>
                    <a:lnTo>
                      <a:pt x="235" y="592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081;p42">
                <a:extLst>
                  <a:ext uri="{FF2B5EF4-FFF2-40B4-BE49-F238E27FC236}">
                    <a16:creationId xmlns:a16="http://schemas.microsoft.com/office/drawing/2014/main" id="{DF7F5708-E22A-8ECF-65E3-9F1883EBFB52}"/>
                  </a:ext>
                </a:extLst>
              </p:cNvPr>
              <p:cNvSpPr/>
              <p:nvPr/>
            </p:nvSpPr>
            <p:spPr>
              <a:xfrm>
                <a:off x="-1293080" y="3766386"/>
                <a:ext cx="657491" cy="62451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265" extrusionOk="0">
                    <a:moveTo>
                      <a:pt x="0" y="0"/>
                    </a:moveTo>
                    <a:lnTo>
                      <a:pt x="0" y="264"/>
                    </a:lnTo>
                    <a:lnTo>
                      <a:pt x="2790" y="264"/>
                    </a:lnTo>
                    <a:lnTo>
                      <a:pt x="27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082;p42">
                <a:extLst>
                  <a:ext uri="{FF2B5EF4-FFF2-40B4-BE49-F238E27FC236}">
                    <a16:creationId xmlns:a16="http://schemas.microsoft.com/office/drawing/2014/main" id="{CA8F2221-8C40-4F86-2055-4894230C6F80}"/>
                  </a:ext>
                </a:extLst>
              </p:cNvPr>
              <p:cNvSpPr/>
              <p:nvPr/>
            </p:nvSpPr>
            <p:spPr>
              <a:xfrm>
                <a:off x="-1208948" y="3912735"/>
                <a:ext cx="84366" cy="9143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8" extrusionOk="0">
                    <a:moveTo>
                      <a:pt x="0" y="0"/>
                    </a:moveTo>
                    <a:lnTo>
                      <a:pt x="0" y="387"/>
                    </a:lnTo>
                    <a:lnTo>
                      <a:pt x="357" y="387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083;p42">
                <a:extLst>
                  <a:ext uri="{FF2B5EF4-FFF2-40B4-BE49-F238E27FC236}">
                    <a16:creationId xmlns:a16="http://schemas.microsoft.com/office/drawing/2014/main" id="{F09BE210-D448-C148-E04D-31E2E711AFD4}"/>
                  </a:ext>
                </a:extLst>
              </p:cNvPr>
              <p:cNvSpPr/>
              <p:nvPr/>
            </p:nvSpPr>
            <p:spPr>
              <a:xfrm>
                <a:off x="-1092531" y="3912735"/>
                <a:ext cx="84602" cy="9143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58" y="38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084;p42">
                <a:extLst>
                  <a:ext uri="{FF2B5EF4-FFF2-40B4-BE49-F238E27FC236}">
                    <a16:creationId xmlns:a16="http://schemas.microsoft.com/office/drawing/2014/main" id="{B59B95C8-E611-7A39-C53F-EBF6225E231C}"/>
                  </a:ext>
                </a:extLst>
              </p:cNvPr>
              <p:cNvSpPr/>
              <p:nvPr/>
            </p:nvSpPr>
            <p:spPr>
              <a:xfrm>
                <a:off x="-939114" y="3912735"/>
                <a:ext cx="84602" cy="9143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58" y="38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085;p42">
                <a:extLst>
                  <a:ext uri="{FF2B5EF4-FFF2-40B4-BE49-F238E27FC236}">
                    <a16:creationId xmlns:a16="http://schemas.microsoft.com/office/drawing/2014/main" id="{190FF77F-F63B-636D-56AC-FC0A90BBAF5C}"/>
                  </a:ext>
                </a:extLst>
              </p:cNvPr>
              <p:cNvSpPr/>
              <p:nvPr/>
            </p:nvSpPr>
            <p:spPr>
              <a:xfrm>
                <a:off x="-822460" y="3912735"/>
                <a:ext cx="84366" cy="9143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58" y="38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086;p42">
                <a:extLst>
                  <a:ext uri="{FF2B5EF4-FFF2-40B4-BE49-F238E27FC236}">
                    <a16:creationId xmlns:a16="http://schemas.microsoft.com/office/drawing/2014/main" id="{5D2B9153-9B63-118A-0962-C8E9A1841018}"/>
                  </a:ext>
                </a:extLst>
              </p:cNvPr>
              <p:cNvSpPr/>
              <p:nvPr/>
            </p:nvSpPr>
            <p:spPr>
              <a:xfrm>
                <a:off x="-1212483" y="4062618"/>
                <a:ext cx="87901" cy="9497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03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372" y="40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087;p42">
                <a:extLst>
                  <a:ext uri="{FF2B5EF4-FFF2-40B4-BE49-F238E27FC236}">
                    <a16:creationId xmlns:a16="http://schemas.microsoft.com/office/drawing/2014/main" id="{D2DA20E8-0E28-6AA0-2089-D3BC5E82CEBA}"/>
                  </a:ext>
                </a:extLst>
              </p:cNvPr>
              <p:cNvSpPr/>
              <p:nvPr/>
            </p:nvSpPr>
            <p:spPr>
              <a:xfrm>
                <a:off x="-1095830" y="4062618"/>
                <a:ext cx="84366" cy="9497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03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357" y="402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088;p42">
                <a:extLst>
                  <a:ext uri="{FF2B5EF4-FFF2-40B4-BE49-F238E27FC236}">
                    <a16:creationId xmlns:a16="http://schemas.microsoft.com/office/drawing/2014/main" id="{134E8FE1-6FF9-8228-D686-EEAEF1886D03}"/>
                  </a:ext>
                </a:extLst>
              </p:cNvPr>
              <p:cNvSpPr/>
              <p:nvPr/>
            </p:nvSpPr>
            <p:spPr>
              <a:xfrm>
                <a:off x="-942413" y="4062618"/>
                <a:ext cx="84366" cy="9497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03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357" y="402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089;p42">
                <a:extLst>
                  <a:ext uri="{FF2B5EF4-FFF2-40B4-BE49-F238E27FC236}">
                    <a16:creationId xmlns:a16="http://schemas.microsoft.com/office/drawing/2014/main" id="{DAA4DCD4-B93D-A5E7-33CE-CFE664CD0E9D}"/>
                  </a:ext>
                </a:extLst>
              </p:cNvPr>
              <p:cNvSpPr/>
              <p:nvPr/>
            </p:nvSpPr>
            <p:spPr>
              <a:xfrm>
                <a:off x="-825995" y="4062618"/>
                <a:ext cx="84366" cy="9497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03" extrusionOk="0">
                    <a:moveTo>
                      <a:pt x="1" y="0"/>
                    </a:moveTo>
                    <a:lnTo>
                      <a:pt x="1" y="402"/>
                    </a:lnTo>
                    <a:lnTo>
                      <a:pt x="358" y="402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090;p42">
                <a:extLst>
                  <a:ext uri="{FF2B5EF4-FFF2-40B4-BE49-F238E27FC236}">
                    <a16:creationId xmlns:a16="http://schemas.microsoft.com/office/drawing/2014/main" id="{E09E617B-B5A6-7652-A03F-F50D43C94372}"/>
                  </a:ext>
                </a:extLst>
              </p:cNvPr>
              <p:cNvSpPr/>
              <p:nvPr/>
            </p:nvSpPr>
            <p:spPr>
              <a:xfrm>
                <a:off x="-1874462" y="3703935"/>
                <a:ext cx="443041" cy="15294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649" extrusionOk="0">
                    <a:moveTo>
                      <a:pt x="901" y="1"/>
                    </a:moveTo>
                    <a:lnTo>
                      <a:pt x="20" y="592"/>
                    </a:lnTo>
                    <a:cubicBezTo>
                      <a:pt x="1" y="607"/>
                      <a:pt x="1" y="622"/>
                      <a:pt x="20" y="637"/>
                    </a:cubicBezTo>
                    <a:cubicBezTo>
                      <a:pt x="20" y="644"/>
                      <a:pt x="27" y="648"/>
                      <a:pt x="36" y="648"/>
                    </a:cubicBezTo>
                    <a:cubicBezTo>
                      <a:pt x="46" y="648"/>
                      <a:pt x="57" y="644"/>
                      <a:pt x="64" y="637"/>
                    </a:cubicBezTo>
                    <a:lnTo>
                      <a:pt x="916" y="79"/>
                    </a:lnTo>
                    <a:lnTo>
                      <a:pt x="1831" y="637"/>
                    </a:lnTo>
                    <a:cubicBezTo>
                      <a:pt x="1831" y="641"/>
                      <a:pt x="1834" y="643"/>
                      <a:pt x="1837" y="643"/>
                    </a:cubicBezTo>
                    <a:cubicBezTo>
                      <a:pt x="1846" y="643"/>
                      <a:pt x="1861" y="633"/>
                      <a:pt x="1861" y="622"/>
                    </a:cubicBezTo>
                    <a:cubicBezTo>
                      <a:pt x="1879" y="622"/>
                      <a:pt x="1879" y="592"/>
                      <a:pt x="1861" y="592"/>
                    </a:cubicBezTo>
                    <a:lnTo>
                      <a:pt x="9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091;p42">
                <a:extLst>
                  <a:ext uri="{FF2B5EF4-FFF2-40B4-BE49-F238E27FC236}">
                    <a16:creationId xmlns:a16="http://schemas.microsoft.com/office/drawing/2014/main" id="{9717EDC7-86F3-BA36-D11E-FA5AE9B958BE}"/>
                  </a:ext>
                </a:extLst>
              </p:cNvPr>
              <p:cNvSpPr/>
              <p:nvPr/>
            </p:nvSpPr>
            <p:spPr>
              <a:xfrm>
                <a:off x="-1826151" y="3378717"/>
                <a:ext cx="653250" cy="296699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1259" extrusionOk="0">
                    <a:moveTo>
                      <a:pt x="250" y="68"/>
                    </a:moveTo>
                    <a:lnTo>
                      <a:pt x="2712" y="559"/>
                    </a:lnTo>
                    <a:lnTo>
                      <a:pt x="2712" y="1180"/>
                    </a:lnTo>
                    <a:lnTo>
                      <a:pt x="94" y="328"/>
                    </a:lnTo>
                    <a:lnTo>
                      <a:pt x="250" y="68"/>
                    </a:lnTo>
                    <a:close/>
                    <a:moveTo>
                      <a:pt x="216" y="1"/>
                    </a:moveTo>
                    <a:lnTo>
                      <a:pt x="201" y="20"/>
                    </a:lnTo>
                    <a:lnTo>
                      <a:pt x="1" y="358"/>
                    </a:lnTo>
                    <a:lnTo>
                      <a:pt x="2772" y="1258"/>
                    </a:lnTo>
                    <a:lnTo>
                      <a:pt x="2772" y="514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092;p42">
                <a:extLst>
                  <a:ext uri="{FF2B5EF4-FFF2-40B4-BE49-F238E27FC236}">
                    <a16:creationId xmlns:a16="http://schemas.microsoft.com/office/drawing/2014/main" id="{4E822998-7868-E38F-17E4-4B885CF239A4}"/>
                  </a:ext>
                </a:extLst>
              </p:cNvPr>
              <p:cNvSpPr/>
              <p:nvPr/>
            </p:nvSpPr>
            <p:spPr>
              <a:xfrm>
                <a:off x="-1822616" y="3400634"/>
                <a:ext cx="649715" cy="272662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157" extrusionOk="0">
                    <a:moveTo>
                      <a:pt x="651" y="1"/>
                    </a:moveTo>
                    <a:lnTo>
                      <a:pt x="30" y="220"/>
                    </a:lnTo>
                    <a:cubicBezTo>
                      <a:pt x="15" y="220"/>
                      <a:pt x="0" y="235"/>
                      <a:pt x="0" y="250"/>
                    </a:cubicBezTo>
                    <a:cubicBezTo>
                      <a:pt x="15" y="265"/>
                      <a:pt x="30" y="280"/>
                      <a:pt x="45" y="280"/>
                    </a:cubicBezTo>
                    <a:lnTo>
                      <a:pt x="637" y="64"/>
                    </a:lnTo>
                    <a:lnTo>
                      <a:pt x="730" y="499"/>
                    </a:lnTo>
                    <a:cubicBezTo>
                      <a:pt x="744" y="499"/>
                      <a:pt x="744" y="514"/>
                      <a:pt x="744" y="514"/>
                    </a:cubicBezTo>
                    <a:lnTo>
                      <a:pt x="774" y="514"/>
                    </a:lnTo>
                    <a:lnTo>
                      <a:pt x="1596" y="265"/>
                    </a:lnTo>
                    <a:lnTo>
                      <a:pt x="1641" y="778"/>
                    </a:lnTo>
                    <a:cubicBezTo>
                      <a:pt x="1641" y="793"/>
                      <a:pt x="1641" y="808"/>
                      <a:pt x="1659" y="808"/>
                    </a:cubicBezTo>
                    <a:lnTo>
                      <a:pt x="1674" y="808"/>
                    </a:lnTo>
                    <a:lnTo>
                      <a:pt x="2526" y="451"/>
                    </a:lnTo>
                    <a:lnTo>
                      <a:pt x="2697" y="1135"/>
                    </a:lnTo>
                    <a:cubicBezTo>
                      <a:pt x="2697" y="1146"/>
                      <a:pt x="2705" y="1156"/>
                      <a:pt x="2714" y="1156"/>
                    </a:cubicBezTo>
                    <a:cubicBezTo>
                      <a:pt x="2718" y="1156"/>
                      <a:pt x="2723" y="1155"/>
                      <a:pt x="2727" y="1150"/>
                    </a:cubicBezTo>
                    <a:cubicBezTo>
                      <a:pt x="2742" y="1150"/>
                      <a:pt x="2757" y="1135"/>
                      <a:pt x="2757" y="1117"/>
                    </a:cubicBezTo>
                    <a:lnTo>
                      <a:pt x="2571" y="391"/>
                    </a:lnTo>
                    <a:cubicBezTo>
                      <a:pt x="2571" y="391"/>
                      <a:pt x="2571" y="373"/>
                      <a:pt x="2556" y="373"/>
                    </a:cubicBezTo>
                    <a:lnTo>
                      <a:pt x="2526" y="373"/>
                    </a:lnTo>
                    <a:lnTo>
                      <a:pt x="1689" y="730"/>
                    </a:lnTo>
                    <a:lnTo>
                      <a:pt x="1659" y="220"/>
                    </a:lnTo>
                    <a:cubicBezTo>
                      <a:pt x="1659" y="205"/>
                      <a:pt x="1641" y="205"/>
                      <a:pt x="1641" y="187"/>
                    </a:cubicBezTo>
                    <a:lnTo>
                      <a:pt x="1611" y="187"/>
                    </a:lnTo>
                    <a:lnTo>
                      <a:pt x="789" y="451"/>
                    </a:lnTo>
                    <a:lnTo>
                      <a:pt x="696" y="20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093;p42">
                <a:extLst>
                  <a:ext uri="{FF2B5EF4-FFF2-40B4-BE49-F238E27FC236}">
                    <a16:creationId xmlns:a16="http://schemas.microsoft.com/office/drawing/2014/main" id="{D6708C18-E930-26D8-CA56-C0CAABCFE450}"/>
                  </a:ext>
                </a:extLst>
              </p:cNvPr>
              <p:cNvSpPr/>
              <p:nvPr/>
            </p:nvSpPr>
            <p:spPr>
              <a:xfrm>
                <a:off x="-1778782" y="3378717"/>
                <a:ext cx="605882" cy="25428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079" extrusionOk="0">
                    <a:moveTo>
                      <a:pt x="15" y="1"/>
                    </a:moveTo>
                    <a:cubicBezTo>
                      <a:pt x="0" y="1"/>
                      <a:pt x="0" y="34"/>
                      <a:pt x="0" y="49"/>
                    </a:cubicBezTo>
                    <a:lnTo>
                      <a:pt x="186" y="466"/>
                    </a:lnTo>
                    <a:cubicBezTo>
                      <a:pt x="186" y="484"/>
                      <a:pt x="201" y="484"/>
                      <a:pt x="216" y="484"/>
                    </a:cubicBezTo>
                    <a:lnTo>
                      <a:pt x="867" y="250"/>
                    </a:lnTo>
                    <a:lnTo>
                      <a:pt x="990" y="715"/>
                    </a:lnTo>
                    <a:cubicBezTo>
                      <a:pt x="990" y="730"/>
                      <a:pt x="1008" y="730"/>
                      <a:pt x="1008" y="730"/>
                    </a:cubicBezTo>
                    <a:cubicBezTo>
                      <a:pt x="1023" y="745"/>
                      <a:pt x="1023" y="745"/>
                      <a:pt x="1038" y="745"/>
                    </a:cubicBezTo>
                    <a:lnTo>
                      <a:pt x="1797" y="436"/>
                    </a:lnTo>
                    <a:lnTo>
                      <a:pt x="1983" y="1057"/>
                    </a:lnTo>
                    <a:cubicBezTo>
                      <a:pt x="1983" y="1072"/>
                      <a:pt x="1998" y="1072"/>
                      <a:pt x="1998" y="1072"/>
                    </a:cubicBezTo>
                    <a:cubicBezTo>
                      <a:pt x="2003" y="1077"/>
                      <a:pt x="2008" y="1079"/>
                      <a:pt x="2013" y="1079"/>
                    </a:cubicBezTo>
                    <a:cubicBezTo>
                      <a:pt x="2023" y="1079"/>
                      <a:pt x="2031" y="1072"/>
                      <a:pt x="2031" y="1072"/>
                    </a:cubicBezTo>
                    <a:lnTo>
                      <a:pt x="2556" y="778"/>
                    </a:lnTo>
                    <a:cubicBezTo>
                      <a:pt x="2571" y="763"/>
                      <a:pt x="2571" y="745"/>
                      <a:pt x="2556" y="730"/>
                    </a:cubicBezTo>
                    <a:cubicBezTo>
                      <a:pt x="2556" y="715"/>
                      <a:pt x="2541" y="715"/>
                      <a:pt x="2526" y="715"/>
                    </a:cubicBezTo>
                    <a:lnTo>
                      <a:pt x="2031" y="994"/>
                    </a:lnTo>
                    <a:lnTo>
                      <a:pt x="1860" y="373"/>
                    </a:lnTo>
                    <a:lnTo>
                      <a:pt x="1845" y="358"/>
                    </a:lnTo>
                    <a:lnTo>
                      <a:pt x="1812" y="358"/>
                    </a:lnTo>
                    <a:lnTo>
                      <a:pt x="1053" y="670"/>
                    </a:lnTo>
                    <a:lnTo>
                      <a:pt x="930" y="187"/>
                    </a:lnTo>
                    <a:cubicBezTo>
                      <a:pt x="915" y="187"/>
                      <a:pt x="915" y="172"/>
                      <a:pt x="897" y="172"/>
                    </a:cubicBezTo>
                    <a:lnTo>
                      <a:pt x="882" y="172"/>
                    </a:lnTo>
                    <a:lnTo>
                      <a:pt x="231" y="421"/>
                    </a:lnTo>
                    <a:lnTo>
                      <a:pt x="60" y="20"/>
                    </a:lnTo>
                    <a:cubicBezTo>
                      <a:pt x="60" y="1"/>
                      <a:pt x="3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094;p42">
                <a:extLst>
                  <a:ext uri="{FF2B5EF4-FFF2-40B4-BE49-F238E27FC236}">
                    <a16:creationId xmlns:a16="http://schemas.microsoft.com/office/drawing/2014/main" id="{F516FDB0-FBDD-6609-845C-FC72263DBF10}"/>
                  </a:ext>
                </a:extLst>
              </p:cNvPr>
              <p:cNvSpPr/>
              <p:nvPr/>
            </p:nvSpPr>
            <p:spPr>
              <a:xfrm>
                <a:off x="-1797164" y="3412182"/>
                <a:ext cx="624263" cy="182403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774" extrusionOk="0">
                    <a:moveTo>
                      <a:pt x="30" y="0"/>
                    </a:moveTo>
                    <a:cubicBezTo>
                      <a:pt x="15" y="0"/>
                      <a:pt x="0" y="0"/>
                      <a:pt x="0" y="15"/>
                    </a:cubicBezTo>
                    <a:cubicBezTo>
                      <a:pt x="0" y="30"/>
                      <a:pt x="0" y="45"/>
                      <a:pt x="15" y="63"/>
                    </a:cubicBezTo>
                    <a:lnTo>
                      <a:pt x="2604" y="774"/>
                    </a:lnTo>
                    <a:cubicBezTo>
                      <a:pt x="2619" y="774"/>
                      <a:pt x="2634" y="774"/>
                      <a:pt x="2649" y="759"/>
                    </a:cubicBezTo>
                    <a:cubicBezTo>
                      <a:pt x="2649" y="744"/>
                      <a:pt x="2634" y="729"/>
                      <a:pt x="2619" y="714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095;p42">
                <a:extLst>
                  <a:ext uri="{FF2B5EF4-FFF2-40B4-BE49-F238E27FC236}">
                    <a16:creationId xmlns:a16="http://schemas.microsoft.com/office/drawing/2014/main" id="{EE80478B-DA8D-8D4C-CA32-A51AAB624DF8}"/>
                  </a:ext>
                </a:extLst>
              </p:cNvPr>
              <p:cNvSpPr/>
              <p:nvPr/>
            </p:nvSpPr>
            <p:spPr>
              <a:xfrm>
                <a:off x="-1650817" y="3506683"/>
                <a:ext cx="14375" cy="124901"/>
              </a:xfrm>
              <a:custGeom>
                <a:avLst/>
                <a:gdLst/>
                <a:ahLst/>
                <a:cxnLst/>
                <a:rect l="l" t="t" r="r" b="b"/>
                <a:pathLst>
                  <a:path w="61" h="530" extrusionOk="0">
                    <a:moveTo>
                      <a:pt x="30" y="1"/>
                    </a:moveTo>
                    <a:cubicBezTo>
                      <a:pt x="15" y="1"/>
                      <a:pt x="1" y="16"/>
                      <a:pt x="1" y="34"/>
                    </a:cubicBezTo>
                    <a:lnTo>
                      <a:pt x="1" y="499"/>
                    </a:lnTo>
                    <a:cubicBezTo>
                      <a:pt x="1" y="529"/>
                      <a:pt x="15" y="529"/>
                      <a:pt x="30" y="529"/>
                    </a:cubicBezTo>
                    <a:cubicBezTo>
                      <a:pt x="60" y="529"/>
                      <a:pt x="60" y="529"/>
                      <a:pt x="60" y="499"/>
                    </a:cubicBezTo>
                    <a:lnTo>
                      <a:pt x="60" y="34"/>
                    </a:lnTo>
                    <a:cubicBezTo>
                      <a:pt x="60" y="16"/>
                      <a:pt x="6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096;p42">
                <a:extLst>
                  <a:ext uri="{FF2B5EF4-FFF2-40B4-BE49-F238E27FC236}">
                    <a16:creationId xmlns:a16="http://schemas.microsoft.com/office/drawing/2014/main" id="{AE2D7F93-431B-09F9-D4E0-3EC983E874C1}"/>
                  </a:ext>
                </a:extLst>
              </p:cNvPr>
              <p:cNvSpPr/>
              <p:nvPr/>
            </p:nvSpPr>
            <p:spPr>
              <a:xfrm>
                <a:off x="-1694650" y="3605898"/>
                <a:ext cx="76590" cy="113354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81" extrusionOk="0">
                    <a:moveTo>
                      <a:pt x="216" y="0"/>
                    </a:moveTo>
                    <a:cubicBezTo>
                      <a:pt x="201" y="0"/>
                      <a:pt x="187" y="15"/>
                      <a:pt x="187" y="30"/>
                    </a:cubicBezTo>
                    <a:cubicBezTo>
                      <a:pt x="187" y="97"/>
                      <a:pt x="187" y="164"/>
                      <a:pt x="175" y="231"/>
                    </a:cubicBezTo>
                    <a:lnTo>
                      <a:pt x="175" y="231"/>
                    </a:lnTo>
                    <a:cubicBezTo>
                      <a:pt x="131" y="233"/>
                      <a:pt x="91" y="247"/>
                      <a:pt x="60" y="264"/>
                    </a:cubicBezTo>
                    <a:cubicBezTo>
                      <a:pt x="15" y="294"/>
                      <a:pt x="1" y="324"/>
                      <a:pt x="1" y="357"/>
                    </a:cubicBezTo>
                    <a:cubicBezTo>
                      <a:pt x="1" y="387"/>
                      <a:pt x="15" y="417"/>
                      <a:pt x="30" y="432"/>
                    </a:cubicBezTo>
                    <a:cubicBezTo>
                      <a:pt x="60" y="465"/>
                      <a:pt x="123" y="480"/>
                      <a:pt x="168" y="480"/>
                    </a:cubicBezTo>
                    <a:lnTo>
                      <a:pt x="201" y="480"/>
                    </a:lnTo>
                    <a:cubicBezTo>
                      <a:pt x="231" y="480"/>
                      <a:pt x="261" y="465"/>
                      <a:pt x="294" y="450"/>
                    </a:cubicBezTo>
                    <a:cubicBezTo>
                      <a:pt x="309" y="432"/>
                      <a:pt x="309" y="417"/>
                      <a:pt x="324" y="387"/>
                    </a:cubicBezTo>
                    <a:cubicBezTo>
                      <a:pt x="324" y="387"/>
                      <a:pt x="309" y="372"/>
                      <a:pt x="309" y="357"/>
                    </a:cubicBezTo>
                    <a:cubicBezTo>
                      <a:pt x="302" y="348"/>
                      <a:pt x="294" y="343"/>
                      <a:pt x="286" y="343"/>
                    </a:cubicBezTo>
                    <a:cubicBezTo>
                      <a:pt x="279" y="343"/>
                      <a:pt x="270" y="348"/>
                      <a:pt x="261" y="357"/>
                    </a:cubicBezTo>
                    <a:cubicBezTo>
                      <a:pt x="249" y="357"/>
                      <a:pt x="246" y="378"/>
                      <a:pt x="255" y="393"/>
                    </a:cubicBezTo>
                    <a:lnTo>
                      <a:pt x="255" y="393"/>
                    </a:lnTo>
                    <a:lnTo>
                      <a:pt x="246" y="402"/>
                    </a:lnTo>
                    <a:cubicBezTo>
                      <a:pt x="231" y="402"/>
                      <a:pt x="216" y="417"/>
                      <a:pt x="187" y="417"/>
                    </a:cubicBezTo>
                    <a:lnTo>
                      <a:pt x="168" y="417"/>
                    </a:lnTo>
                    <a:cubicBezTo>
                      <a:pt x="138" y="417"/>
                      <a:pt x="94" y="402"/>
                      <a:pt x="75" y="387"/>
                    </a:cubicBezTo>
                    <a:cubicBezTo>
                      <a:pt x="60" y="372"/>
                      <a:pt x="60" y="372"/>
                      <a:pt x="60" y="357"/>
                    </a:cubicBezTo>
                    <a:cubicBezTo>
                      <a:pt x="60" y="357"/>
                      <a:pt x="60" y="324"/>
                      <a:pt x="94" y="309"/>
                    </a:cubicBezTo>
                    <a:cubicBezTo>
                      <a:pt x="108" y="294"/>
                      <a:pt x="138" y="294"/>
                      <a:pt x="187" y="294"/>
                    </a:cubicBezTo>
                    <a:lnTo>
                      <a:pt x="231" y="294"/>
                    </a:lnTo>
                    <a:lnTo>
                      <a:pt x="231" y="264"/>
                    </a:lnTo>
                    <a:cubicBezTo>
                      <a:pt x="246" y="186"/>
                      <a:pt x="246" y="108"/>
                      <a:pt x="246" y="45"/>
                    </a:cubicBezTo>
                    <a:cubicBezTo>
                      <a:pt x="246" y="15"/>
                      <a:pt x="231" y="15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097;p42">
                <a:extLst>
                  <a:ext uri="{FF2B5EF4-FFF2-40B4-BE49-F238E27FC236}">
                    <a16:creationId xmlns:a16="http://schemas.microsoft.com/office/drawing/2014/main" id="{CEB47178-FF8E-160D-4C40-6FA63EB0506D}"/>
                  </a:ext>
                </a:extLst>
              </p:cNvPr>
              <p:cNvSpPr/>
              <p:nvPr/>
            </p:nvSpPr>
            <p:spPr>
              <a:xfrm>
                <a:off x="-1680511" y="3587516"/>
                <a:ext cx="73762" cy="5443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31" extrusionOk="0">
                    <a:moveTo>
                      <a:pt x="108" y="0"/>
                    </a:moveTo>
                    <a:cubicBezTo>
                      <a:pt x="48" y="0"/>
                      <a:pt x="0" y="45"/>
                      <a:pt x="0" y="123"/>
                    </a:cubicBezTo>
                    <a:cubicBezTo>
                      <a:pt x="0" y="186"/>
                      <a:pt x="48" y="231"/>
                      <a:pt x="108" y="231"/>
                    </a:cubicBezTo>
                    <a:lnTo>
                      <a:pt x="201" y="231"/>
                    </a:lnTo>
                    <a:cubicBezTo>
                      <a:pt x="264" y="231"/>
                      <a:pt x="313" y="186"/>
                      <a:pt x="313" y="123"/>
                    </a:cubicBezTo>
                    <a:cubicBezTo>
                      <a:pt x="313" y="45"/>
                      <a:pt x="264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" name="Google Shape;1098;p42">
                <a:extLst>
                  <a:ext uri="{FF2B5EF4-FFF2-40B4-BE49-F238E27FC236}">
                    <a16:creationId xmlns:a16="http://schemas.microsoft.com/office/drawing/2014/main" id="{C79BAB6E-6C6E-E984-5EA5-0B33DAE39773}"/>
                  </a:ext>
                </a:extLst>
              </p:cNvPr>
              <p:cNvGrpSpPr/>
              <p:nvPr/>
            </p:nvGrpSpPr>
            <p:grpSpPr>
              <a:xfrm>
                <a:off x="-1886717" y="3826806"/>
                <a:ext cx="461009" cy="202970"/>
                <a:chOff x="6398068" y="419971"/>
                <a:chExt cx="627651" cy="309358"/>
              </a:xfrm>
            </p:grpSpPr>
            <p:sp>
              <p:nvSpPr>
                <p:cNvPr id="314" name="Google Shape;1099;p42">
                  <a:extLst>
                    <a:ext uri="{FF2B5EF4-FFF2-40B4-BE49-F238E27FC236}">
                      <a16:creationId xmlns:a16="http://schemas.microsoft.com/office/drawing/2014/main" id="{0578D634-2C48-7418-7525-5AEE9914DEFB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1100;p42">
                  <a:extLst>
                    <a:ext uri="{FF2B5EF4-FFF2-40B4-BE49-F238E27FC236}">
                      <a16:creationId xmlns:a16="http://schemas.microsoft.com/office/drawing/2014/main" id="{E0685B87-086A-BBB6-E876-377AEE6F2C32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1101;p42">
                  <a:extLst>
                    <a:ext uri="{FF2B5EF4-FFF2-40B4-BE49-F238E27FC236}">
                      <a16:creationId xmlns:a16="http://schemas.microsoft.com/office/drawing/2014/main" id="{7443B5FE-4581-4B5F-2218-33A59A8D8D85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1102;p42">
              <a:extLst>
                <a:ext uri="{FF2B5EF4-FFF2-40B4-BE49-F238E27FC236}">
                  <a16:creationId xmlns:a16="http://schemas.microsoft.com/office/drawing/2014/main" id="{26A9C987-0726-6168-F683-1BC3C885FA1E}"/>
                </a:ext>
              </a:extLst>
            </p:cNvPr>
            <p:cNvGrpSpPr/>
            <p:nvPr/>
          </p:nvGrpSpPr>
          <p:grpSpPr>
            <a:xfrm flipH="1">
              <a:off x="-3524091" y="3910741"/>
              <a:ext cx="2762028" cy="608933"/>
              <a:chOff x="5552648" y="3979701"/>
              <a:chExt cx="3088520" cy="762214"/>
            </a:xfrm>
          </p:grpSpPr>
          <p:grpSp>
            <p:nvGrpSpPr>
              <p:cNvPr id="33" name="Google Shape;1103;p42">
                <a:extLst>
                  <a:ext uri="{FF2B5EF4-FFF2-40B4-BE49-F238E27FC236}">
                    <a16:creationId xmlns:a16="http://schemas.microsoft.com/office/drawing/2014/main" id="{857DC858-3B0F-4949-6CFC-F96750AB2C82}"/>
                  </a:ext>
                </a:extLst>
              </p:cNvPr>
              <p:cNvGrpSpPr/>
              <p:nvPr/>
            </p:nvGrpSpPr>
            <p:grpSpPr>
              <a:xfrm flipH="1">
                <a:off x="5552648" y="4487840"/>
                <a:ext cx="515489" cy="254076"/>
                <a:chOff x="6398068" y="419971"/>
                <a:chExt cx="627651" cy="309358"/>
              </a:xfrm>
            </p:grpSpPr>
            <p:sp>
              <p:nvSpPr>
                <p:cNvPr id="262" name="Google Shape;1104;p42">
                  <a:extLst>
                    <a:ext uri="{FF2B5EF4-FFF2-40B4-BE49-F238E27FC236}">
                      <a16:creationId xmlns:a16="http://schemas.microsoft.com/office/drawing/2014/main" id="{1C764927-42C4-D1A3-C384-64AD1335E5E0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1105;p42">
                  <a:extLst>
                    <a:ext uri="{FF2B5EF4-FFF2-40B4-BE49-F238E27FC236}">
                      <a16:creationId xmlns:a16="http://schemas.microsoft.com/office/drawing/2014/main" id="{28092173-3E27-9CE5-9512-18E327E1D236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1106;p42">
                  <a:extLst>
                    <a:ext uri="{FF2B5EF4-FFF2-40B4-BE49-F238E27FC236}">
                      <a16:creationId xmlns:a16="http://schemas.microsoft.com/office/drawing/2014/main" id="{E907D149-0F7C-3E1F-51CE-0291940E7600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1107;p42">
                <a:extLst>
                  <a:ext uri="{FF2B5EF4-FFF2-40B4-BE49-F238E27FC236}">
                    <a16:creationId xmlns:a16="http://schemas.microsoft.com/office/drawing/2014/main" id="{F48FE593-1235-1ED4-CCEF-B40E5BF45E1A}"/>
                  </a:ext>
                </a:extLst>
              </p:cNvPr>
              <p:cNvGrpSpPr/>
              <p:nvPr/>
            </p:nvGrpSpPr>
            <p:grpSpPr>
              <a:xfrm flipH="1">
                <a:off x="6068137" y="4487840"/>
                <a:ext cx="515489" cy="254076"/>
                <a:chOff x="5770418" y="419971"/>
                <a:chExt cx="627651" cy="309358"/>
              </a:xfrm>
            </p:grpSpPr>
            <p:sp>
              <p:nvSpPr>
                <p:cNvPr id="259" name="Google Shape;1108;p42">
                  <a:extLst>
                    <a:ext uri="{FF2B5EF4-FFF2-40B4-BE49-F238E27FC236}">
                      <a16:creationId xmlns:a16="http://schemas.microsoft.com/office/drawing/2014/main" id="{D6B203A0-5430-6D31-D2D9-C84E7A47E217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1109;p42">
                  <a:extLst>
                    <a:ext uri="{FF2B5EF4-FFF2-40B4-BE49-F238E27FC236}">
                      <a16:creationId xmlns:a16="http://schemas.microsoft.com/office/drawing/2014/main" id="{A415C8F9-B4D5-95F8-FA95-924917854B82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1110;p42">
                  <a:extLst>
                    <a:ext uri="{FF2B5EF4-FFF2-40B4-BE49-F238E27FC236}">
                      <a16:creationId xmlns:a16="http://schemas.microsoft.com/office/drawing/2014/main" id="{5DDD5502-CE10-65F4-0AFA-15F3AD7F1ED6}"/>
                    </a:ext>
                  </a:extLst>
                </p:cNvPr>
                <p:cNvSpPr/>
                <p:nvPr/>
              </p:nvSpPr>
              <p:spPr>
                <a:xfrm>
                  <a:off x="581841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1111;p42">
                <a:extLst>
                  <a:ext uri="{FF2B5EF4-FFF2-40B4-BE49-F238E27FC236}">
                    <a16:creationId xmlns:a16="http://schemas.microsoft.com/office/drawing/2014/main" id="{70432B68-DDBD-914F-DCE5-56F43898CF80}"/>
                  </a:ext>
                </a:extLst>
              </p:cNvPr>
              <p:cNvGrpSpPr/>
              <p:nvPr/>
            </p:nvGrpSpPr>
            <p:grpSpPr>
              <a:xfrm flipH="1">
                <a:off x="6582045" y="4487840"/>
                <a:ext cx="515489" cy="254076"/>
                <a:chOff x="6398068" y="419971"/>
                <a:chExt cx="627651" cy="309358"/>
              </a:xfrm>
            </p:grpSpPr>
            <p:sp>
              <p:nvSpPr>
                <p:cNvPr id="256" name="Google Shape;1112;p42">
                  <a:extLst>
                    <a:ext uri="{FF2B5EF4-FFF2-40B4-BE49-F238E27FC236}">
                      <a16:creationId xmlns:a16="http://schemas.microsoft.com/office/drawing/2014/main" id="{81653587-02EC-8854-7E0F-532A53653E21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113;p42">
                  <a:extLst>
                    <a:ext uri="{FF2B5EF4-FFF2-40B4-BE49-F238E27FC236}">
                      <a16:creationId xmlns:a16="http://schemas.microsoft.com/office/drawing/2014/main" id="{CBBAFECA-3876-FF0E-0896-2E5E6FFDC961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114;p42">
                  <a:extLst>
                    <a:ext uri="{FF2B5EF4-FFF2-40B4-BE49-F238E27FC236}">
                      <a16:creationId xmlns:a16="http://schemas.microsoft.com/office/drawing/2014/main" id="{73368A01-E61B-48A2-A78F-65578471805E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1115;p42">
                <a:extLst>
                  <a:ext uri="{FF2B5EF4-FFF2-40B4-BE49-F238E27FC236}">
                    <a16:creationId xmlns:a16="http://schemas.microsoft.com/office/drawing/2014/main" id="{DA64708D-0BDB-BAB6-0673-DD460B8F7394}"/>
                  </a:ext>
                </a:extLst>
              </p:cNvPr>
              <p:cNvGrpSpPr/>
              <p:nvPr/>
            </p:nvGrpSpPr>
            <p:grpSpPr>
              <a:xfrm flipH="1">
                <a:off x="7096281" y="4487840"/>
                <a:ext cx="515489" cy="254076"/>
                <a:chOff x="6398068" y="419971"/>
                <a:chExt cx="627651" cy="309358"/>
              </a:xfrm>
            </p:grpSpPr>
            <p:sp>
              <p:nvSpPr>
                <p:cNvPr id="61" name="Google Shape;1116;p42">
                  <a:extLst>
                    <a:ext uri="{FF2B5EF4-FFF2-40B4-BE49-F238E27FC236}">
                      <a16:creationId xmlns:a16="http://schemas.microsoft.com/office/drawing/2014/main" id="{7F3D6E07-FBB0-69A1-429E-BDD4D6532A20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117;p42">
                  <a:extLst>
                    <a:ext uri="{FF2B5EF4-FFF2-40B4-BE49-F238E27FC236}">
                      <a16:creationId xmlns:a16="http://schemas.microsoft.com/office/drawing/2014/main" id="{8FDB0C42-B30F-DED7-4533-E8B2CA2D4ECC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118;p42">
                  <a:extLst>
                    <a:ext uri="{FF2B5EF4-FFF2-40B4-BE49-F238E27FC236}">
                      <a16:creationId xmlns:a16="http://schemas.microsoft.com/office/drawing/2014/main" id="{30E598BD-1B51-D210-E3D0-5B3DFF076DE0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1119;p42">
                <a:extLst>
                  <a:ext uri="{FF2B5EF4-FFF2-40B4-BE49-F238E27FC236}">
                    <a16:creationId xmlns:a16="http://schemas.microsoft.com/office/drawing/2014/main" id="{5DB20D81-4105-91B6-2809-E2ABE0E1B3C3}"/>
                  </a:ext>
                </a:extLst>
              </p:cNvPr>
              <p:cNvGrpSpPr/>
              <p:nvPr/>
            </p:nvGrpSpPr>
            <p:grpSpPr>
              <a:xfrm flipH="1">
                <a:off x="7611770" y="4487840"/>
                <a:ext cx="515489" cy="254076"/>
                <a:chOff x="5770418" y="419971"/>
                <a:chExt cx="627651" cy="309358"/>
              </a:xfrm>
            </p:grpSpPr>
            <p:sp>
              <p:nvSpPr>
                <p:cNvPr id="58" name="Google Shape;1120;p42">
                  <a:extLst>
                    <a:ext uri="{FF2B5EF4-FFF2-40B4-BE49-F238E27FC236}">
                      <a16:creationId xmlns:a16="http://schemas.microsoft.com/office/drawing/2014/main" id="{AD101511-9BE4-FD79-C2D8-3D136D079577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121;p42">
                  <a:extLst>
                    <a:ext uri="{FF2B5EF4-FFF2-40B4-BE49-F238E27FC236}">
                      <a16:creationId xmlns:a16="http://schemas.microsoft.com/office/drawing/2014/main" id="{16E4C5C3-ADD9-E2A9-77C7-1060932BA2EB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122;p42">
                  <a:extLst>
                    <a:ext uri="{FF2B5EF4-FFF2-40B4-BE49-F238E27FC236}">
                      <a16:creationId xmlns:a16="http://schemas.microsoft.com/office/drawing/2014/main" id="{4F75610F-6FA4-BF8A-C1F8-2D37823C232B}"/>
                    </a:ext>
                  </a:extLst>
                </p:cNvPr>
                <p:cNvSpPr/>
                <p:nvPr/>
              </p:nvSpPr>
              <p:spPr>
                <a:xfrm>
                  <a:off x="581841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1123;p42">
                <a:extLst>
                  <a:ext uri="{FF2B5EF4-FFF2-40B4-BE49-F238E27FC236}">
                    <a16:creationId xmlns:a16="http://schemas.microsoft.com/office/drawing/2014/main" id="{C56F0595-11C9-EC97-D191-EC96B5035A38}"/>
                  </a:ext>
                </a:extLst>
              </p:cNvPr>
              <p:cNvGrpSpPr/>
              <p:nvPr/>
            </p:nvGrpSpPr>
            <p:grpSpPr>
              <a:xfrm flipH="1">
                <a:off x="8125678" y="4487840"/>
                <a:ext cx="515489" cy="254076"/>
                <a:chOff x="6398068" y="419971"/>
                <a:chExt cx="627651" cy="309358"/>
              </a:xfrm>
            </p:grpSpPr>
            <p:sp>
              <p:nvSpPr>
                <p:cNvPr id="55" name="Google Shape;1124;p42">
                  <a:extLst>
                    <a:ext uri="{FF2B5EF4-FFF2-40B4-BE49-F238E27FC236}">
                      <a16:creationId xmlns:a16="http://schemas.microsoft.com/office/drawing/2014/main" id="{668BB95C-2436-81FD-82D7-5600225D4B92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125;p42">
                  <a:extLst>
                    <a:ext uri="{FF2B5EF4-FFF2-40B4-BE49-F238E27FC236}">
                      <a16:creationId xmlns:a16="http://schemas.microsoft.com/office/drawing/2014/main" id="{5DB00077-7650-46BC-7D21-D20F4E793E25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126;p42">
                  <a:extLst>
                    <a:ext uri="{FF2B5EF4-FFF2-40B4-BE49-F238E27FC236}">
                      <a16:creationId xmlns:a16="http://schemas.microsoft.com/office/drawing/2014/main" id="{B2D5606B-C606-0185-611B-F03BBE0008AE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1127;p42">
                <a:extLst>
                  <a:ext uri="{FF2B5EF4-FFF2-40B4-BE49-F238E27FC236}">
                    <a16:creationId xmlns:a16="http://schemas.microsoft.com/office/drawing/2014/main" id="{3EF7A9B9-24BA-2972-F3DE-8D993128C8D9}"/>
                  </a:ext>
                </a:extLst>
              </p:cNvPr>
              <p:cNvGrpSpPr/>
              <p:nvPr/>
            </p:nvGrpSpPr>
            <p:grpSpPr>
              <a:xfrm flipH="1">
                <a:off x="6580792" y="4233770"/>
                <a:ext cx="515489" cy="254076"/>
                <a:chOff x="6398068" y="419971"/>
                <a:chExt cx="627651" cy="309358"/>
              </a:xfrm>
            </p:grpSpPr>
            <p:sp>
              <p:nvSpPr>
                <p:cNvPr id="52" name="Google Shape;1128;p42">
                  <a:extLst>
                    <a:ext uri="{FF2B5EF4-FFF2-40B4-BE49-F238E27FC236}">
                      <a16:creationId xmlns:a16="http://schemas.microsoft.com/office/drawing/2014/main" id="{3BC5B032-C7E2-A6A5-940F-640F91AD405D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129;p42">
                  <a:extLst>
                    <a:ext uri="{FF2B5EF4-FFF2-40B4-BE49-F238E27FC236}">
                      <a16:creationId xmlns:a16="http://schemas.microsoft.com/office/drawing/2014/main" id="{2192636C-E28C-7F03-9CEB-1B29BB4B1B37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130;p42">
                  <a:extLst>
                    <a:ext uri="{FF2B5EF4-FFF2-40B4-BE49-F238E27FC236}">
                      <a16:creationId xmlns:a16="http://schemas.microsoft.com/office/drawing/2014/main" id="{8F2D172B-EDEA-84A6-9CEF-DEFAABC43D9F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1131;p42">
                <a:extLst>
                  <a:ext uri="{FF2B5EF4-FFF2-40B4-BE49-F238E27FC236}">
                    <a16:creationId xmlns:a16="http://schemas.microsoft.com/office/drawing/2014/main" id="{FFDBA14E-C48B-0CB7-0755-A2DB95287B75}"/>
                  </a:ext>
                </a:extLst>
              </p:cNvPr>
              <p:cNvGrpSpPr/>
              <p:nvPr/>
            </p:nvGrpSpPr>
            <p:grpSpPr>
              <a:xfrm flipH="1">
                <a:off x="7096281" y="4233770"/>
                <a:ext cx="515489" cy="254076"/>
                <a:chOff x="5770418" y="419971"/>
                <a:chExt cx="627651" cy="309358"/>
              </a:xfrm>
            </p:grpSpPr>
            <p:sp>
              <p:nvSpPr>
                <p:cNvPr id="49" name="Google Shape;1132;p42">
                  <a:extLst>
                    <a:ext uri="{FF2B5EF4-FFF2-40B4-BE49-F238E27FC236}">
                      <a16:creationId xmlns:a16="http://schemas.microsoft.com/office/drawing/2014/main" id="{57581080-7503-C3D1-E427-B496331FE3D2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133;p42">
                  <a:extLst>
                    <a:ext uri="{FF2B5EF4-FFF2-40B4-BE49-F238E27FC236}">
                      <a16:creationId xmlns:a16="http://schemas.microsoft.com/office/drawing/2014/main" id="{3C3F4A58-92DF-04A2-883B-2FDEEB0FA19D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134;p42">
                  <a:extLst>
                    <a:ext uri="{FF2B5EF4-FFF2-40B4-BE49-F238E27FC236}">
                      <a16:creationId xmlns:a16="http://schemas.microsoft.com/office/drawing/2014/main" id="{B2C61662-67F7-95A7-BE67-0FFC9F3AF3F2}"/>
                    </a:ext>
                  </a:extLst>
                </p:cNvPr>
                <p:cNvSpPr/>
                <p:nvPr/>
              </p:nvSpPr>
              <p:spPr>
                <a:xfrm>
                  <a:off x="581841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1135;p42">
                <a:extLst>
                  <a:ext uri="{FF2B5EF4-FFF2-40B4-BE49-F238E27FC236}">
                    <a16:creationId xmlns:a16="http://schemas.microsoft.com/office/drawing/2014/main" id="{BB21AFB6-DEA0-5862-DEB5-9E1DB66720E6}"/>
                  </a:ext>
                </a:extLst>
              </p:cNvPr>
              <p:cNvGrpSpPr/>
              <p:nvPr/>
            </p:nvGrpSpPr>
            <p:grpSpPr>
              <a:xfrm flipH="1">
                <a:off x="7096281" y="3979701"/>
                <a:ext cx="515489" cy="254076"/>
                <a:chOff x="6398068" y="419971"/>
                <a:chExt cx="627651" cy="309358"/>
              </a:xfrm>
            </p:grpSpPr>
            <p:sp>
              <p:nvSpPr>
                <p:cNvPr id="46" name="Google Shape;1136;p42">
                  <a:extLst>
                    <a:ext uri="{FF2B5EF4-FFF2-40B4-BE49-F238E27FC236}">
                      <a16:creationId xmlns:a16="http://schemas.microsoft.com/office/drawing/2014/main" id="{3B668584-B4C4-8BC8-5FC0-79713825723C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137;p42">
                  <a:extLst>
                    <a:ext uri="{FF2B5EF4-FFF2-40B4-BE49-F238E27FC236}">
                      <a16:creationId xmlns:a16="http://schemas.microsoft.com/office/drawing/2014/main" id="{36BF5FED-C2BB-88AB-1DDD-58A5B10E3C5F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138;p42">
                  <a:extLst>
                    <a:ext uri="{FF2B5EF4-FFF2-40B4-BE49-F238E27FC236}">
                      <a16:creationId xmlns:a16="http://schemas.microsoft.com/office/drawing/2014/main" id="{86B3DA4A-31C9-6F3E-10EE-C206194BA8D2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1139;p42">
                <a:extLst>
                  <a:ext uri="{FF2B5EF4-FFF2-40B4-BE49-F238E27FC236}">
                    <a16:creationId xmlns:a16="http://schemas.microsoft.com/office/drawing/2014/main" id="{FB865B70-69E7-DCE1-6D03-63987ED3595B}"/>
                  </a:ext>
                </a:extLst>
              </p:cNvPr>
              <p:cNvGrpSpPr/>
              <p:nvPr/>
            </p:nvGrpSpPr>
            <p:grpSpPr>
              <a:xfrm flipH="1">
                <a:off x="7611770" y="4233770"/>
                <a:ext cx="515489" cy="254076"/>
                <a:chOff x="5770418" y="419971"/>
                <a:chExt cx="627651" cy="309358"/>
              </a:xfrm>
            </p:grpSpPr>
            <p:sp>
              <p:nvSpPr>
                <p:cNvPr id="43" name="Google Shape;1140;p42">
                  <a:extLst>
                    <a:ext uri="{FF2B5EF4-FFF2-40B4-BE49-F238E27FC236}">
                      <a16:creationId xmlns:a16="http://schemas.microsoft.com/office/drawing/2014/main" id="{4F481AED-8CB8-B06D-5C9D-F0EB171A1A70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141;p42">
                  <a:extLst>
                    <a:ext uri="{FF2B5EF4-FFF2-40B4-BE49-F238E27FC236}">
                      <a16:creationId xmlns:a16="http://schemas.microsoft.com/office/drawing/2014/main" id="{48C149E1-4E9E-6A50-C43E-B2F79031C8C7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142;p42">
                  <a:extLst>
                    <a:ext uri="{FF2B5EF4-FFF2-40B4-BE49-F238E27FC236}">
                      <a16:creationId xmlns:a16="http://schemas.microsoft.com/office/drawing/2014/main" id="{B43CEDD0-4CD4-08DE-4D47-6C60921F6A41}"/>
                    </a:ext>
                  </a:extLst>
                </p:cNvPr>
                <p:cNvSpPr/>
                <p:nvPr/>
              </p:nvSpPr>
              <p:spPr>
                <a:xfrm>
                  <a:off x="581841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1143;p42">
              <a:extLst>
                <a:ext uri="{FF2B5EF4-FFF2-40B4-BE49-F238E27FC236}">
                  <a16:creationId xmlns:a16="http://schemas.microsoft.com/office/drawing/2014/main" id="{6E8EB12D-DA82-7E2C-0622-B5F6F85DA017}"/>
                </a:ext>
              </a:extLst>
            </p:cNvPr>
            <p:cNvGrpSpPr/>
            <p:nvPr/>
          </p:nvGrpSpPr>
          <p:grpSpPr>
            <a:xfrm>
              <a:off x="-3663658" y="4349518"/>
              <a:ext cx="3056625" cy="519024"/>
              <a:chOff x="1912176" y="3278141"/>
              <a:chExt cx="5648962" cy="959210"/>
            </a:xfrm>
          </p:grpSpPr>
          <p:grpSp>
            <p:nvGrpSpPr>
              <p:cNvPr id="6" name="Google Shape;1144;p42">
                <a:extLst>
                  <a:ext uri="{FF2B5EF4-FFF2-40B4-BE49-F238E27FC236}">
                    <a16:creationId xmlns:a16="http://schemas.microsoft.com/office/drawing/2014/main" id="{83781E96-4825-02AD-794F-FD3E808BEAC2}"/>
                  </a:ext>
                </a:extLst>
              </p:cNvPr>
              <p:cNvGrpSpPr/>
              <p:nvPr/>
            </p:nvGrpSpPr>
            <p:grpSpPr>
              <a:xfrm>
                <a:off x="1919483" y="3278141"/>
                <a:ext cx="1102415" cy="122275"/>
                <a:chOff x="1919483" y="3278141"/>
                <a:chExt cx="1102415" cy="122275"/>
              </a:xfrm>
            </p:grpSpPr>
            <p:sp>
              <p:nvSpPr>
                <p:cNvPr id="27" name="Google Shape;1145;p42">
                  <a:extLst>
                    <a:ext uri="{FF2B5EF4-FFF2-40B4-BE49-F238E27FC236}">
                      <a16:creationId xmlns:a16="http://schemas.microsoft.com/office/drawing/2014/main" id="{2C658278-AF04-C834-C98E-D20A7FA82A5F}"/>
                    </a:ext>
                  </a:extLst>
                </p:cNvPr>
                <p:cNvSpPr/>
                <p:nvPr/>
              </p:nvSpPr>
              <p:spPr>
                <a:xfrm>
                  <a:off x="1919483" y="3278141"/>
                  <a:ext cx="1102415" cy="1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" h="251" extrusionOk="0">
                      <a:moveTo>
                        <a:pt x="1" y="1"/>
                      </a:moveTo>
                      <a:lnTo>
                        <a:pt x="1" y="250"/>
                      </a:lnTo>
                      <a:lnTo>
                        <a:pt x="64" y="250"/>
                      </a:lnTo>
                      <a:lnTo>
                        <a:pt x="64" y="64"/>
                      </a:lnTo>
                      <a:lnTo>
                        <a:pt x="2203" y="64"/>
                      </a:lnTo>
                      <a:lnTo>
                        <a:pt x="2203" y="250"/>
                      </a:lnTo>
                      <a:lnTo>
                        <a:pt x="2262" y="250"/>
                      </a:lnTo>
                      <a:lnTo>
                        <a:pt x="22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146;p42">
                  <a:extLst>
                    <a:ext uri="{FF2B5EF4-FFF2-40B4-BE49-F238E27FC236}">
                      <a16:creationId xmlns:a16="http://schemas.microsoft.com/office/drawing/2014/main" id="{048897AE-97D8-4517-873C-F2B0265E6B93}"/>
                    </a:ext>
                  </a:extLst>
                </p:cNvPr>
                <p:cNvSpPr/>
                <p:nvPr/>
              </p:nvSpPr>
              <p:spPr>
                <a:xfrm>
                  <a:off x="2062707" y="3292756"/>
                  <a:ext cx="31177" cy="10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221" extrusionOk="0">
                      <a:moveTo>
                        <a:pt x="1" y="1"/>
                      </a:moveTo>
                      <a:lnTo>
                        <a:pt x="1" y="220"/>
                      </a:lnTo>
                      <a:lnTo>
                        <a:pt x="64" y="220"/>
                      </a:ln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147;p42">
                  <a:extLst>
                    <a:ext uri="{FF2B5EF4-FFF2-40B4-BE49-F238E27FC236}">
                      <a16:creationId xmlns:a16="http://schemas.microsoft.com/office/drawing/2014/main" id="{1D301FCF-1E5D-FEF3-3837-F9BB8C5ECE64}"/>
                    </a:ext>
                  </a:extLst>
                </p:cNvPr>
                <p:cNvSpPr/>
                <p:nvPr/>
              </p:nvSpPr>
              <p:spPr>
                <a:xfrm>
                  <a:off x="2260005" y="3292756"/>
                  <a:ext cx="29716" cy="10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221" extrusionOk="0">
                      <a:moveTo>
                        <a:pt x="1" y="1"/>
                      </a:moveTo>
                      <a:lnTo>
                        <a:pt x="1" y="220"/>
                      </a:lnTo>
                      <a:lnTo>
                        <a:pt x="60" y="220"/>
                      </a:ln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148;p42">
                  <a:extLst>
                    <a:ext uri="{FF2B5EF4-FFF2-40B4-BE49-F238E27FC236}">
                      <a16:creationId xmlns:a16="http://schemas.microsoft.com/office/drawing/2014/main" id="{69D1C8D0-4B51-6DAB-12FA-CA80C6B7FACB}"/>
                    </a:ext>
                  </a:extLst>
                </p:cNvPr>
                <p:cNvSpPr/>
                <p:nvPr/>
              </p:nvSpPr>
              <p:spPr>
                <a:xfrm>
                  <a:off x="2455841" y="3292756"/>
                  <a:ext cx="31177" cy="10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221" extrusionOk="0">
                      <a:moveTo>
                        <a:pt x="1" y="1"/>
                      </a:moveTo>
                      <a:lnTo>
                        <a:pt x="1" y="220"/>
                      </a:lnTo>
                      <a:lnTo>
                        <a:pt x="64" y="220"/>
                      </a:ln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149;p42">
                  <a:extLst>
                    <a:ext uri="{FF2B5EF4-FFF2-40B4-BE49-F238E27FC236}">
                      <a16:creationId xmlns:a16="http://schemas.microsoft.com/office/drawing/2014/main" id="{60D3EA94-997F-3C94-F403-DE2F68DFF05D}"/>
                    </a:ext>
                  </a:extLst>
                </p:cNvPr>
                <p:cNvSpPr/>
                <p:nvPr/>
              </p:nvSpPr>
              <p:spPr>
                <a:xfrm>
                  <a:off x="2644371" y="3292756"/>
                  <a:ext cx="31177" cy="10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221" extrusionOk="0">
                      <a:moveTo>
                        <a:pt x="1" y="1"/>
                      </a:moveTo>
                      <a:lnTo>
                        <a:pt x="1" y="220"/>
                      </a:lnTo>
                      <a:lnTo>
                        <a:pt x="64" y="220"/>
                      </a:ln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150;p42">
                  <a:extLst>
                    <a:ext uri="{FF2B5EF4-FFF2-40B4-BE49-F238E27FC236}">
                      <a16:creationId xmlns:a16="http://schemas.microsoft.com/office/drawing/2014/main" id="{45B25D2B-CE17-AC5B-9206-5DD95CEDBC7C}"/>
                    </a:ext>
                  </a:extLst>
                </p:cNvPr>
                <p:cNvSpPr/>
                <p:nvPr/>
              </p:nvSpPr>
              <p:spPr>
                <a:xfrm>
                  <a:off x="2832900" y="3292756"/>
                  <a:ext cx="31177" cy="10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221" extrusionOk="0">
                      <a:moveTo>
                        <a:pt x="0" y="1"/>
                      </a:moveTo>
                      <a:lnTo>
                        <a:pt x="0" y="220"/>
                      </a:lnTo>
                      <a:lnTo>
                        <a:pt x="64" y="220"/>
                      </a:ln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" name="Google Shape;1151;p42">
                <a:extLst>
                  <a:ext uri="{FF2B5EF4-FFF2-40B4-BE49-F238E27FC236}">
                    <a16:creationId xmlns:a16="http://schemas.microsoft.com/office/drawing/2014/main" id="{186E538C-91DE-7C9C-F911-7E5E83BEB452}"/>
                  </a:ext>
                </a:extLst>
              </p:cNvPr>
              <p:cNvSpPr/>
              <p:nvPr/>
            </p:nvSpPr>
            <p:spPr>
              <a:xfrm>
                <a:off x="1912176" y="3376060"/>
                <a:ext cx="5648962" cy="861281"/>
              </a:xfrm>
              <a:custGeom>
                <a:avLst/>
                <a:gdLst/>
                <a:ahLst/>
                <a:cxnLst/>
                <a:rect l="l" t="t" r="r" b="b"/>
                <a:pathLst>
                  <a:path w="11596" h="1768" extrusionOk="0">
                    <a:moveTo>
                      <a:pt x="1" y="1"/>
                    </a:moveTo>
                    <a:lnTo>
                      <a:pt x="1" y="94"/>
                    </a:lnTo>
                    <a:cubicBezTo>
                      <a:pt x="16" y="265"/>
                      <a:pt x="1087" y="916"/>
                      <a:pt x="1210" y="1288"/>
                    </a:cubicBezTo>
                    <a:cubicBezTo>
                      <a:pt x="1225" y="1318"/>
                      <a:pt x="1146" y="1351"/>
                      <a:pt x="1087" y="1381"/>
                    </a:cubicBezTo>
                    <a:cubicBezTo>
                      <a:pt x="994" y="1396"/>
                      <a:pt x="946" y="1474"/>
                      <a:pt x="946" y="1552"/>
                    </a:cubicBezTo>
                    <a:lnTo>
                      <a:pt x="946" y="1675"/>
                    </a:lnTo>
                    <a:lnTo>
                      <a:pt x="10926" y="1768"/>
                    </a:lnTo>
                    <a:lnTo>
                      <a:pt x="11331" y="1087"/>
                    </a:lnTo>
                    <a:cubicBezTo>
                      <a:pt x="11484" y="823"/>
                      <a:pt x="11547" y="421"/>
                      <a:pt x="11595" y="1"/>
                    </a:cubicBezTo>
                    <a:lnTo>
                      <a:pt x="8943" y="1"/>
                    </a:lnTo>
                    <a:lnTo>
                      <a:pt x="8787" y="373"/>
                    </a:lnTo>
                    <a:lnTo>
                      <a:pt x="2649" y="373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52;p42">
                <a:extLst>
                  <a:ext uri="{FF2B5EF4-FFF2-40B4-BE49-F238E27FC236}">
                    <a16:creationId xmlns:a16="http://schemas.microsoft.com/office/drawing/2014/main" id="{8D76AF30-578D-299B-BC4A-1B9CFE891703}"/>
                  </a:ext>
                </a:extLst>
              </p:cNvPr>
              <p:cNvSpPr/>
              <p:nvPr/>
            </p:nvSpPr>
            <p:spPr>
              <a:xfrm>
                <a:off x="2372538" y="3927037"/>
                <a:ext cx="5043438" cy="310315"/>
              </a:xfrm>
              <a:custGeom>
                <a:avLst/>
                <a:gdLst/>
                <a:ahLst/>
                <a:cxnLst/>
                <a:rect l="l" t="t" r="r" b="b"/>
                <a:pathLst>
                  <a:path w="10353" h="637" extrusionOk="0">
                    <a:moveTo>
                      <a:pt x="187" y="1"/>
                    </a:moveTo>
                    <a:cubicBezTo>
                      <a:pt x="216" y="64"/>
                      <a:pt x="250" y="109"/>
                      <a:pt x="265" y="157"/>
                    </a:cubicBezTo>
                    <a:cubicBezTo>
                      <a:pt x="280" y="187"/>
                      <a:pt x="201" y="220"/>
                      <a:pt x="142" y="250"/>
                    </a:cubicBezTo>
                    <a:cubicBezTo>
                      <a:pt x="49" y="265"/>
                      <a:pt x="1" y="343"/>
                      <a:pt x="1" y="421"/>
                    </a:cubicBezTo>
                    <a:lnTo>
                      <a:pt x="1" y="544"/>
                    </a:lnTo>
                    <a:lnTo>
                      <a:pt x="9981" y="637"/>
                    </a:lnTo>
                    <a:lnTo>
                      <a:pt x="103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53;p42">
                <a:extLst>
                  <a:ext uri="{FF2B5EF4-FFF2-40B4-BE49-F238E27FC236}">
                    <a16:creationId xmlns:a16="http://schemas.microsoft.com/office/drawing/2014/main" id="{97A69770-95FA-9CF0-A374-D32E92E6AF14}"/>
                  </a:ext>
                </a:extLst>
              </p:cNvPr>
              <p:cNvSpPr/>
              <p:nvPr/>
            </p:nvSpPr>
            <p:spPr>
              <a:xfrm>
                <a:off x="1912176" y="3376060"/>
                <a:ext cx="1171103" cy="53099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09" extrusionOk="0">
                    <a:moveTo>
                      <a:pt x="1" y="1"/>
                    </a:moveTo>
                    <a:lnTo>
                      <a:pt x="1" y="109"/>
                    </a:lnTo>
                    <a:lnTo>
                      <a:pt x="2404" y="109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54;p42">
                <a:extLst>
                  <a:ext uri="{FF2B5EF4-FFF2-40B4-BE49-F238E27FC236}">
                    <a16:creationId xmlns:a16="http://schemas.microsoft.com/office/drawing/2014/main" id="{C77EA39D-4CE6-8207-88CB-AB56B45AF5CD}"/>
                  </a:ext>
                </a:extLst>
              </p:cNvPr>
              <p:cNvSpPr/>
              <p:nvPr/>
            </p:nvSpPr>
            <p:spPr>
              <a:xfrm>
                <a:off x="6246886" y="3376060"/>
                <a:ext cx="1305068" cy="5309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09" extrusionOk="0">
                    <a:moveTo>
                      <a:pt x="45" y="1"/>
                    </a:moveTo>
                    <a:lnTo>
                      <a:pt x="0" y="109"/>
                    </a:lnTo>
                    <a:lnTo>
                      <a:pt x="2679" y="109"/>
                    </a:lnTo>
                    <a:lnTo>
                      <a:pt x="26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55;p42">
                <a:extLst>
                  <a:ext uri="{FF2B5EF4-FFF2-40B4-BE49-F238E27FC236}">
                    <a16:creationId xmlns:a16="http://schemas.microsoft.com/office/drawing/2014/main" id="{502D3C82-6AC0-0661-C47E-F052D124DE0A}"/>
                  </a:ext>
                </a:extLst>
              </p:cNvPr>
              <p:cNvSpPr/>
              <p:nvPr/>
            </p:nvSpPr>
            <p:spPr>
              <a:xfrm>
                <a:off x="3142731" y="3679073"/>
                <a:ext cx="12178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1" extrusionOk="0">
                    <a:moveTo>
                      <a:pt x="123" y="0"/>
                    </a:moveTo>
                    <a:cubicBezTo>
                      <a:pt x="64" y="0"/>
                      <a:pt x="0" y="45"/>
                      <a:pt x="0" y="93"/>
                    </a:cubicBezTo>
                    <a:cubicBezTo>
                      <a:pt x="0" y="153"/>
                      <a:pt x="64" y="201"/>
                      <a:pt x="123" y="201"/>
                    </a:cubicBezTo>
                    <a:cubicBezTo>
                      <a:pt x="201" y="201"/>
                      <a:pt x="250" y="153"/>
                      <a:pt x="250" y="93"/>
                    </a:cubicBezTo>
                    <a:cubicBezTo>
                      <a:pt x="250" y="45"/>
                      <a:pt x="201" y="0"/>
                      <a:pt x="1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56;p42">
                <a:extLst>
                  <a:ext uri="{FF2B5EF4-FFF2-40B4-BE49-F238E27FC236}">
                    <a16:creationId xmlns:a16="http://schemas.microsoft.com/office/drawing/2014/main" id="{5D1481CF-3DD5-4538-C01D-365A6F6AC7B1}"/>
                  </a:ext>
                </a:extLst>
              </p:cNvPr>
              <p:cNvSpPr/>
              <p:nvPr/>
            </p:nvSpPr>
            <p:spPr>
              <a:xfrm>
                <a:off x="3128116" y="3662510"/>
                <a:ext cx="151016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53" y="64"/>
                    </a:moveTo>
                    <a:cubicBezTo>
                      <a:pt x="187" y="64"/>
                      <a:pt x="202" y="79"/>
                      <a:pt x="231" y="79"/>
                    </a:cubicBezTo>
                    <a:cubicBezTo>
                      <a:pt x="246" y="94"/>
                      <a:pt x="246" y="112"/>
                      <a:pt x="246" y="127"/>
                    </a:cubicBezTo>
                    <a:cubicBezTo>
                      <a:pt x="246" y="142"/>
                      <a:pt x="246" y="157"/>
                      <a:pt x="231" y="172"/>
                    </a:cubicBezTo>
                    <a:cubicBezTo>
                      <a:pt x="202" y="187"/>
                      <a:pt x="187" y="205"/>
                      <a:pt x="153" y="205"/>
                    </a:cubicBezTo>
                    <a:cubicBezTo>
                      <a:pt x="123" y="205"/>
                      <a:pt x="109" y="187"/>
                      <a:pt x="94" y="172"/>
                    </a:cubicBezTo>
                    <a:cubicBezTo>
                      <a:pt x="79" y="157"/>
                      <a:pt x="60" y="142"/>
                      <a:pt x="60" y="127"/>
                    </a:cubicBezTo>
                    <a:cubicBezTo>
                      <a:pt x="60" y="112"/>
                      <a:pt x="79" y="94"/>
                      <a:pt x="94" y="79"/>
                    </a:cubicBezTo>
                    <a:cubicBezTo>
                      <a:pt x="109" y="79"/>
                      <a:pt x="123" y="64"/>
                      <a:pt x="153" y="64"/>
                    </a:cubicBezTo>
                    <a:close/>
                    <a:moveTo>
                      <a:pt x="153" y="1"/>
                    </a:moveTo>
                    <a:cubicBezTo>
                      <a:pt x="123" y="1"/>
                      <a:pt x="79" y="19"/>
                      <a:pt x="45" y="34"/>
                    </a:cubicBezTo>
                    <a:cubicBezTo>
                      <a:pt x="16" y="64"/>
                      <a:pt x="1" y="94"/>
                      <a:pt x="1" y="127"/>
                    </a:cubicBezTo>
                    <a:cubicBezTo>
                      <a:pt x="1" y="172"/>
                      <a:pt x="16" y="205"/>
                      <a:pt x="45" y="220"/>
                    </a:cubicBezTo>
                    <a:cubicBezTo>
                      <a:pt x="79" y="250"/>
                      <a:pt x="123" y="265"/>
                      <a:pt x="153" y="265"/>
                    </a:cubicBezTo>
                    <a:cubicBezTo>
                      <a:pt x="202" y="265"/>
                      <a:pt x="231" y="250"/>
                      <a:pt x="265" y="220"/>
                    </a:cubicBezTo>
                    <a:cubicBezTo>
                      <a:pt x="295" y="205"/>
                      <a:pt x="309" y="172"/>
                      <a:pt x="309" y="127"/>
                    </a:cubicBezTo>
                    <a:cubicBezTo>
                      <a:pt x="309" y="94"/>
                      <a:pt x="295" y="64"/>
                      <a:pt x="265" y="34"/>
                    </a:cubicBezTo>
                    <a:cubicBezTo>
                      <a:pt x="231" y="19"/>
                      <a:pt x="202" y="1"/>
                      <a:pt x="1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57;p42">
                <a:extLst>
                  <a:ext uri="{FF2B5EF4-FFF2-40B4-BE49-F238E27FC236}">
                    <a16:creationId xmlns:a16="http://schemas.microsoft.com/office/drawing/2014/main" id="{B80DFAE5-92A6-2649-1DCC-7838C52376D1}"/>
                  </a:ext>
                </a:extLst>
              </p:cNvPr>
              <p:cNvSpPr/>
              <p:nvPr/>
            </p:nvSpPr>
            <p:spPr>
              <a:xfrm>
                <a:off x="3376566" y="3679073"/>
                <a:ext cx="12178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1" extrusionOk="0">
                    <a:moveTo>
                      <a:pt x="127" y="0"/>
                    </a:moveTo>
                    <a:cubicBezTo>
                      <a:pt x="64" y="0"/>
                      <a:pt x="0" y="45"/>
                      <a:pt x="0" y="93"/>
                    </a:cubicBezTo>
                    <a:cubicBezTo>
                      <a:pt x="0" y="153"/>
                      <a:pt x="64" y="201"/>
                      <a:pt x="127" y="201"/>
                    </a:cubicBezTo>
                    <a:cubicBezTo>
                      <a:pt x="201" y="201"/>
                      <a:pt x="250" y="153"/>
                      <a:pt x="250" y="93"/>
                    </a:cubicBezTo>
                    <a:cubicBezTo>
                      <a:pt x="250" y="45"/>
                      <a:pt x="201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58;p42">
                <a:extLst>
                  <a:ext uri="{FF2B5EF4-FFF2-40B4-BE49-F238E27FC236}">
                    <a16:creationId xmlns:a16="http://schemas.microsoft.com/office/drawing/2014/main" id="{149B3BF8-CD92-DD24-3715-87793ADDFA0D}"/>
                  </a:ext>
                </a:extLst>
              </p:cNvPr>
              <p:cNvSpPr/>
              <p:nvPr/>
            </p:nvSpPr>
            <p:spPr>
              <a:xfrm>
                <a:off x="3361951" y="3662510"/>
                <a:ext cx="151016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57" y="64"/>
                    </a:moveTo>
                    <a:cubicBezTo>
                      <a:pt x="187" y="64"/>
                      <a:pt x="201" y="79"/>
                      <a:pt x="231" y="79"/>
                    </a:cubicBezTo>
                    <a:cubicBezTo>
                      <a:pt x="250" y="94"/>
                      <a:pt x="250" y="112"/>
                      <a:pt x="250" y="127"/>
                    </a:cubicBezTo>
                    <a:cubicBezTo>
                      <a:pt x="250" y="142"/>
                      <a:pt x="250" y="157"/>
                      <a:pt x="231" y="172"/>
                    </a:cubicBezTo>
                    <a:cubicBezTo>
                      <a:pt x="201" y="187"/>
                      <a:pt x="187" y="205"/>
                      <a:pt x="157" y="205"/>
                    </a:cubicBezTo>
                    <a:cubicBezTo>
                      <a:pt x="123" y="205"/>
                      <a:pt x="108" y="187"/>
                      <a:pt x="94" y="172"/>
                    </a:cubicBezTo>
                    <a:cubicBezTo>
                      <a:pt x="79" y="157"/>
                      <a:pt x="64" y="142"/>
                      <a:pt x="64" y="127"/>
                    </a:cubicBezTo>
                    <a:cubicBezTo>
                      <a:pt x="64" y="112"/>
                      <a:pt x="79" y="94"/>
                      <a:pt x="94" y="79"/>
                    </a:cubicBezTo>
                    <a:cubicBezTo>
                      <a:pt x="108" y="79"/>
                      <a:pt x="123" y="64"/>
                      <a:pt x="157" y="64"/>
                    </a:cubicBezTo>
                    <a:close/>
                    <a:moveTo>
                      <a:pt x="157" y="1"/>
                    </a:moveTo>
                    <a:cubicBezTo>
                      <a:pt x="108" y="1"/>
                      <a:pt x="79" y="19"/>
                      <a:pt x="45" y="34"/>
                    </a:cubicBezTo>
                    <a:cubicBezTo>
                      <a:pt x="15" y="64"/>
                      <a:pt x="1" y="94"/>
                      <a:pt x="1" y="127"/>
                    </a:cubicBezTo>
                    <a:cubicBezTo>
                      <a:pt x="1" y="172"/>
                      <a:pt x="15" y="205"/>
                      <a:pt x="45" y="220"/>
                    </a:cubicBezTo>
                    <a:cubicBezTo>
                      <a:pt x="79" y="250"/>
                      <a:pt x="108" y="265"/>
                      <a:pt x="157" y="265"/>
                    </a:cubicBezTo>
                    <a:cubicBezTo>
                      <a:pt x="201" y="265"/>
                      <a:pt x="231" y="250"/>
                      <a:pt x="265" y="220"/>
                    </a:cubicBezTo>
                    <a:cubicBezTo>
                      <a:pt x="294" y="205"/>
                      <a:pt x="309" y="172"/>
                      <a:pt x="309" y="127"/>
                    </a:cubicBezTo>
                    <a:cubicBezTo>
                      <a:pt x="309" y="94"/>
                      <a:pt x="294" y="64"/>
                      <a:pt x="265" y="34"/>
                    </a:cubicBezTo>
                    <a:cubicBezTo>
                      <a:pt x="231" y="19"/>
                      <a:pt x="201" y="1"/>
                      <a:pt x="1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59;p42">
                <a:extLst>
                  <a:ext uri="{FF2B5EF4-FFF2-40B4-BE49-F238E27FC236}">
                    <a16:creationId xmlns:a16="http://schemas.microsoft.com/office/drawing/2014/main" id="{49DE5BCC-30CB-79A2-1BB7-9F971FBDB30A}"/>
                  </a:ext>
                </a:extLst>
              </p:cNvPr>
              <p:cNvSpPr/>
              <p:nvPr/>
            </p:nvSpPr>
            <p:spPr>
              <a:xfrm>
                <a:off x="3648398" y="3679073"/>
                <a:ext cx="114480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1" extrusionOk="0">
                    <a:moveTo>
                      <a:pt x="127" y="0"/>
                    </a:moveTo>
                    <a:cubicBezTo>
                      <a:pt x="49" y="0"/>
                      <a:pt x="0" y="45"/>
                      <a:pt x="0" y="93"/>
                    </a:cubicBezTo>
                    <a:cubicBezTo>
                      <a:pt x="0" y="153"/>
                      <a:pt x="49" y="201"/>
                      <a:pt x="127" y="201"/>
                    </a:cubicBezTo>
                    <a:cubicBezTo>
                      <a:pt x="186" y="201"/>
                      <a:pt x="235" y="153"/>
                      <a:pt x="235" y="93"/>
                    </a:cubicBezTo>
                    <a:cubicBezTo>
                      <a:pt x="235" y="45"/>
                      <a:pt x="186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60;p42">
                <a:extLst>
                  <a:ext uri="{FF2B5EF4-FFF2-40B4-BE49-F238E27FC236}">
                    <a16:creationId xmlns:a16="http://schemas.microsoft.com/office/drawing/2014/main" id="{DF5139EE-F3F4-C55A-DF88-800FA75276EA}"/>
                  </a:ext>
                </a:extLst>
              </p:cNvPr>
              <p:cNvSpPr/>
              <p:nvPr/>
            </p:nvSpPr>
            <p:spPr>
              <a:xfrm>
                <a:off x="3633784" y="3662510"/>
                <a:ext cx="143709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65" extrusionOk="0">
                    <a:moveTo>
                      <a:pt x="157" y="64"/>
                    </a:moveTo>
                    <a:cubicBezTo>
                      <a:pt x="172" y="64"/>
                      <a:pt x="201" y="79"/>
                      <a:pt x="216" y="79"/>
                    </a:cubicBezTo>
                    <a:cubicBezTo>
                      <a:pt x="231" y="94"/>
                      <a:pt x="231" y="112"/>
                      <a:pt x="231" y="127"/>
                    </a:cubicBezTo>
                    <a:cubicBezTo>
                      <a:pt x="231" y="142"/>
                      <a:pt x="231" y="157"/>
                      <a:pt x="216" y="172"/>
                    </a:cubicBezTo>
                    <a:cubicBezTo>
                      <a:pt x="201" y="187"/>
                      <a:pt x="172" y="205"/>
                      <a:pt x="157" y="205"/>
                    </a:cubicBezTo>
                    <a:cubicBezTo>
                      <a:pt x="123" y="205"/>
                      <a:pt x="94" y="187"/>
                      <a:pt x="79" y="172"/>
                    </a:cubicBezTo>
                    <a:cubicBezTo>
                      <a:pt x="64" y="157"/>
                      <a:pt x="64" y="142"/>
                      <a:pt x="64" y="127"/>
                    </a:cubicBezTo>
                    <a:cubicBezTo>
                      <a:pt x="64" y="112"/>
                      <a:pt x="64" y="94"/>
                      <a:pt x="79" y="79"/>
                    </a:cubicBezTo>
                    <a:cubicBezTo>
                      <a:pt x="94" y="79"/>
                      <a:pt x="123" y="64"/>
                      <a:pt x="157" y="64"/>
                    </a:cubicBezTo>
                    <a:close/>
                    <a:moveTo>
                      <a:pt x="157" y="1"/>
                    </a:moveTo>
                    <a:cubicBezTo>
                      <a:pt x="108" y="1"/>
                      <a:pt x="64" y="19"/>
                      <a:pt x="45" y="34"/>
                    </a:cubicBezTo>
                    <a:cubicBezTo>
                      <a:pt x="15" y="64"/>
                      <a:pt x="1" y="94"/>
                      <a:pt x="1" y="127"/>
                    </a:cubicBezTo>
                    <a:cubicBezTo>
                      <a:pt x="1" y="172"/>
                      <a:pt x="15" y="205"/>
                      <a:pt x="45" y="220"/>
                    </a:cubicBezTo>
                    <a:cubicBezTo>
                      <a:pt x="64" y="250"/>
                      <a:pt x="108" y="265"/>
                      <a:pt x="157" y="265"/>
                    </a:cubicBezTo>
                    <a:cubicBezTo>
                      <a:pt x="186" y="265"/>
                      <a:pt x="231" y="250"/>
                      <a:pt x="250" y="220"/>
                    </a:cubicBezTo>
                    <a:cubicBezTo>
                      <a:pt x="279" y="205"/>
                      <a:pt x="294" y="172"/>
                      <a:pt x="294" y="127"/>
                    </a:cubicBezTo>
                    <a:cubicBezTo>
                      <a:pt x="294" y="94"/>
                      <a:pt x="279" y="64"/>
                      <a:pt x="250" y="34"/>
                    </a:cubicBezTo>
                    <a:cubicBezTo>
                      <a:pt x="231" y="19"/>
                      <a:pt x="186" y="1"/>
                      <a:pt x="1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61;p42">
                <a:extLst>
                  <a:ext uri="{FF2B5EF4-FFF2-40B4-BE49-F238E27FC236}">
                    <a16:creationId xmlns:a16="http://schemas.microsoft.com/office/drawing/2014/main" id="{F697D380-D3DB-5335-541D-4A5CE2C1D749}"/>
                  </a:ext>
                </a:extLst>
              </p:cNvPr>
              <p:cNvSpPr/>
              <p:nvPr/>
            </p:nvSpPr>
            <p:spPr>
              <a:xfrm>
                <a:off x="3920231" y="3679073"/>
                <a:ext cx="12178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1" extrusionOk="0">
                    <a:moveTo>
                      <a:pt x="127" y="0"/>
                    </a:moveTo>
                    <a:cubicBezTo>
                      <a:pt x="49" y="0"/>
                      <a:pt x="0" y="45"/>
                      <a:pt x="0" y="93"/>
                    </a:cubicBezTo>
                    <a:cubicBezTo>
                      <a:pt x="0" y="153"/>
                      <a:pt x="49" y="201"/>
                      <a:pt x="127" y="201"/>
                    </a:cubicBezTo>
                    <a:cubicBezTo>
                      <a:pt x="186" y="201"/>
                      <a:pt x="249" y="153"/>
                      <a:pt x="249" y="93"/>
                    </a:cubicBezTo>
                    <a:cubicBezTo>
                      <a:pt x="249" y="45"/>
                      <a:pt x="186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62;p42">
                <a:extLst>
                  <a:ext uri="{FF2B5EF4-FFF2-40B4-BE49-F238E27FC236}">
                    <a16:creationId xmlns:a16="http://schemas.microsoft.com/office/drawing/2014/main" id="{77EFBF6F-EA52-731A-36B1-43C42FAE8478}"/>
                  </a:ext>
                </a:extLst>
              </p:cNvPr>
              <p:cNvSpPr/>
              <p:nvPr/>
            </p:nvSpPr>
            <p:spPr>
              <a:xfrm>
                <a:off x="3905617" y="3662510"/>
                <a:ext cx="151016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57" y="64"/>
                    </a:moveTo>
                    <a:cubicBezTo>
                      <a:pt x="186" y="64"/>
                      <a:pt x="201" y="79"/>
                      <a:pt x="216" y="79"/>
                    </a:cubicBezTo>
                    <a:cubicBezTo>
                      <a:pt x="231" y="94"/>
                      <a:pt x="250" y="112"/>
                      <a:pt x="250" y="127"/>
                    </a:cubicBezTo>
                    <a:cubicBezTo>
                      <a:pt x="250" y="142"/>
                      <a:pt x="231" y="157"/>
                      <a:pt x="216" y="172"/>
                    </a:cubicBezTo>
                    <a:cubicBezTo>
                      <a:pt x="201" y="187"/>
                      <a:pt x="186" y="205"/>
                      <a:pt x="157" y="205"/>
                    </a:cubicBezTo>
                    <a:cubicBezTo>
                      <a:pt x="123" y="205"/>
                      <a:pt x="93" y="187"/>
                      <a:pt x="79" y="172"/>
                    </a:cubicBezTo>
                    <a:cubicBezTo>
                      <a:pt x="64" y="157"/>
                      <a:pt x="64" y="142"/>
                      <a:pt x="64" y="127"/>
                    </a:cubicBezTo>
                    <a:cubicBezTo>
                      <a:pt x="64" y="112"/>
                      <a:pt x="64" y="94"/>
                      <a:pt x="79" y="79"/>
                    </a:cubicBezTo>
                    <a:cubicBezTo>
                      <a:pt x="93" y="79"/>
                      <a:pt x="123" y="64"/>
                      <a:pt x="157" y="64"/>
                    </a:cubicBezTo>
                    <a:close/>
                    <a:moveTo>
                      <a:pt x="157" y="1"/>
                    </a:moveTo>
                    <a:cubicBezTo>
                      <a:pt x="108" y="1"/>
                      <a:pt x="79" y="19"/>
                      <a:pt x="45" y="34"/>
                    </a:cubicBezTo>
                    <a:cubicBezTo>
                      <a:pt x="15" y="64"/>
                      <a:pt x="0" y="94"/>
                      <a:pt x="0" y="127"/>
                    </a:cubicBezTo>
                    <a:cubicBezTo>
                      <a:pt x="0" y="172"/>
                      <a:pt x="15" y="205"/>
                      <a:pt x="45" y="220"/>
                    </a:cubicBezTo>
                    <a:cubicBezTo>
                      <a:pt x="79" y="250"/>
                      <a:pt x="108" y="265"/>
                      <a:pt x="157" y="265"/>
                    </a:cubicBezTo>
                    <a:cubicBezTo>
                      <a:pt x="186" y="265"/>
                      <a:pt x="231" y="250"/>
                      <a:pt x="265" y="220"/>
                    </a:cubicBezTo>
                    <a:cubicBezTo>
                      <a:pt x="294" y="205"/>
                      <a:pt x="309" y="172"/>
                      <a:pt x="309" y="127"/>
                    </a:cubicBezTo>
                    <a:cubicBezTo>
                      <a:pt x="309" y="94"/>
                      <a:pt x="294" y="64"/>
                      <a:pt x="265" y="34"/>
                    </a:cubicBezTo>
                    <a:cubicBezTo>
                      <a:pt x="231" y="19"/>
                      <a:pt x="186" y="1"/>
                      <a:pt x="1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63;p42">
                <a:extLst>
                  <a:ext uri="{FF2B5EF4-FFF2-40B4-BE49-F238E27FC236}">
                    <a16:creationId xmlns:a16="http://schemas.microsoft.com/office/drawing/2014/main" id="{7239A9A7-33D3-CF97-8363-89B3269531DA}"/>
                  </a:ext>
                </a:extLst>
              </p:cNvPr>
              <p:cNvSpPr/>
              <p:nvPr/>
            </p:nvSpPr>
            <p:spPr>
              <a:xfrm>
                <a:off x="5958490" y="3679073"/>
                <a:ext cx="122274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01" extrusionOk="0">
                    <a:moveTo>
                      <a:pt x="127" y="0"/>
                    </a:moveTo>
                    <a:cubicBezTo>
                      <a:pt x="64" y="0"/>
                      <a:pt x="1" y="45"/>
                      <a:pt x="1" y="93"/>
                    </a:cubicBezTo>
                    <a:cubicBezTo>
                      <a:pt x="1" y="153"/>
                      <a:pt x="64" y="201"/>
                      <a:pt x="127" y="201"/>
                    </a:cubicBezTo>
                    <a:cubicBezTo>
                      <a:pt x="187" y="201"/>
                      <a:pt x="250" y="153"/>
                      <a:pt x="250" y="93"/>
                    </a:cubicBezTo>
                    <a:cubicBezTo>
                      <a:pt x="250" y="45"/>
                      <a:pt x="187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64;p42">
                <a:extLst>
                  <a:ext uri="{FF2B5EF4-FFF2-40B4-BE49-F238E27FC236}">
                    <a16:creationId xmlns:a16="http://schemas.microsoft.com/office/drawing/2014/main" id="{A58EDC92-3F5D-E892-08F8-15EF349DB218}"/>
                  </a:ext>
                </a:extLst>
              </p:cNvPr>
              <p:cNvSpPr/>
              <p:nvPr/>
            </p:nvSpPr>
            <p:spPr>
              <a:xfrm>
                <a:off x="5944363" y="3662510"/>
                <a:ext cx="150529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5" extrusionOk="0">
                    <a:moveTo>
                      <a:pt x="156" y="64"/>
                    </a:moveTo>
                    <a:cubicBezTo>
                      <a:pt x="186" y="64"/>
                      <a:pt x="201" y="79"/>
                      <a:pt x="216" y="79"/>
                    </a:cubicBezTo>
                    <a:cubicBezTo>
                      <a:pt x="249" y="94"/>
                      <a:pt x="249" y="112"/>
                      <a:pt x="249" y="127"/>
                    </a:cubicBezTo>
                    <a:cubicBezTo>
                      <a:pt x="249" y="142"/>
                      <a:pt x="249" y="157"/>
                      <a:pt x="216" y="172"/>
                    </a:cubicBezTo>
                    <a:cubicBezTo>
                      <a:pt x="201" y="187"/>
                      <a:pt x="186" y="205"/>
                      <a:pt x="156" y="205"/>
                    </a:cubicBezTo>
                    <a:cubicBezTo>
                      <a:pt x="123" y="205"/>
                      <a:pt x="108" y="187"/>
                      <a:pt x="93" y="172"/>
                    </a:cubicBezTo>
                    <a:cubicBezTo>
                      <a:pt x="78" y="157"/>
                      <a:pt x="63" y="142"/>
                      <a:pt x="63" y="127"/>
                    </a:cubicBezTo>
                    <a:cubicBezTo>
                      <a:pt x="63" y="112"/>
                      <a:pt x="78" y="94"/>
                      <a:pt x="93" y="79"/>
                    </a:cubicBezTo>
                    <a:cubicBezTo>
                      <a:pt x="108" y="79"/>
                      <a:pt x="123" y="64"/>
                      <a:pt x="156" y="64"/>
                    </a:cubicBezTo>
                    <a:close/>
                    <a:moveTo>
                      <a:pt x="156" y="1"/>
                    </a:moveTo>
                    <a:cubicBezTo>
                      <a:pt x="108" y="1"/>
                      <a:pt x="78" y="19"/>
                      <a:pt x="45" y="34"/>
                    </a:cubicBezTo>
                    <a:cubicBezTo>
                      <a:pt x="15" y="64"/>
                      <a:pt x="0" y="94"/>
                      <a:pt x="0" y="127"/>
                    </a:cubicBezTo>
                    <a:cubicBezTo>
                      <a:pt x="0" y="172"/>
                      <a:pt x="15" y="205"/>
                      <a:pt x="45" y="220"/>
                    </a:cubicBezTo>
                    <a:cubicBezTo>
                      <a:pt x="78" y="250"/>
                      <a:pt x="108" y="265"/>
                      <a:pt x="156" y="265"/>
                    </a:cubicBezTo>
                    <a:cubicBezTo>
                      <a:pt x="201" y="265"/>
                      <a:pt x="231" y="250"/>
                      <a:pt x="264" y="220"/>
                    </a:cubicBezTo>
                    <a:cubicBezTo>
                      <a:pt x="294" y="205"/>
                      <a:pt x="309" y="172"/>
                      <a:pt x="309" y="127"/>
                    </a:cubicBezTo>
                    <a:cubicBezTo>
                      <a:pt x="309" y="94"/>
                      <a:pt x="294" y="64"/>
                      <a:pt x="264" y="34"/>
                    </a:cubicBezTo>
                    <a:cubicBezTo>
                      <a:pt x="231" y="19"/>
                      <a:pt x="201" y="1"/>
                      <a:pt x="1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65;p42">
                <a:extLst>
                  <a:ext uri="{FF2B5EF4-FFF2-40B4-BE49-F238E27FC236}">
                    <a16:creationId xmlns:a16="http://schemas.microsoft.com/office/drawing/2014/main" id="{59B9B9C5-A2FA-94AA-B5DD-C58149C104B3}"/>
                  </a:ext>
                </a:extLst>
              </p:cNvPr>
              <p:cNvSpPr/>
              <p:nvPr/>
            </p:nvSpPr>
            <p:spPr>
              <a:xfrm>
                <a:off x="6192325" y="3679073"/>
                <a:ext cx="12178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1" extrusionOk="0">
                    <a:moveTo>
                      <a:pt x="127" y="0"/>
                    </a:moveTo>
                    <a:cubicBezTo>
                      <a:pt x="64" y="0"/>
                      <a:pt x="1" y="45"/>
                      <a:pt x="1" y="93"/>
                    </a:cubicBezTo>
                    <a:cubicBezTo>
                      <a:pt x="1" y="153"/>
                      <a:pt x="64" y="201"/>
                      <a:pt x="127" y="201"/>
                    </a:cubicBezTo>
                    <a:cubicBezTo>
                      <a:pt x="187" y="201"/>
                      <a:pt x="250" y="153"/>
                      <a:pt x="250" y="93"/>
                    </a:cubicBezTo>
                    <a:cubicBezTo>
                      <a:pt x="250" y="45"/>
                      <a:pt x="187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66;p42">
                <a:extLst>
                  <a:ext uri="{FF2B5EF4-FFF2-40B4-BE49-F238E27FC236}">
                    <a16:creationId xmlns:a16="http://schemas.microsoft.com/office/drawing/2014/main" id="{C0C3B62E-74DD-954E-8169-DB102E1B26E6}"/>
                  </a:ext>
                </a:extLst>
              </p:cNvPr>
              <p:cNvSpPr/>
              <p:nvPr/>
            </p:nvSpPr>
            <p:spPr>
              <a:xfrm>
                <a:off x="6178197" y="3662510"/>
                <a:ext cx="150529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5" extrusionOk="0">
                    <a:moveTo>
                      <a:pt x="156" y="64"/>
                    </a:moveTo>
                    <a:cubicBezTo>
                      <a:pt x="186" y="64"/>
                      <a:pt x="201" y="79"/>
                      <a:pt x="216" y="79"/>
                    </a:cubicBezTo>
                    <a:cubicBezTo>
                      <a:pt x="249" y="94"/>
                      <a:pt x="249" y="112"/>
                      <a:pt x="249" y="127"/>
                    </a:cubicBezTo>
                    <a:cubicBezTo>
                      <a:pt x="249" y="142"/>
                      <a:pt x="249" y="157"/>
                      <a:pt x="216" y="172"/>
                    </a:cubicBezTo>
                    <a:cubicBezTo>
                      <a:pt x="201" y="187"/>
                      <a:pt x="186" y="205"/>
                      <a:pt x="156" y="205"/>
                    </a:cubicBezTo>
                    <a:cubicBezTo>
                      <a:pt x="123" y="205"/>
                      <a:pt x="108" y="187"/>
                      <a:pt x="93" y="172"/>
                    </a:cubicBezTo>
                    <a:cubicBezTo>
                      <a:pt x="78" y="157"/>
                      <a:pt x="63" y="142"/>
                      <a:pt x="63" y="127"/>
                    </a:cubicBezTo>
                    <a:cubicBezTo>
                      <a:pt x="63" y="112"/>
                      <a:pt x="78" y="94"/>
                      <a:pt x="93" y="79"/>
                    </a:cubicBezTo>
                    <a:cubicBezTo>
                      <a:pt x="108" y="79"/>
                      <a:pt x="123" y="64"/>
                      <a:pt x="156" y="64"/>
                    </a:cubicBezTo>
                    <a:close/>
                    <a:moveTo>
                      <a:pt x="156" y="1"/>
                    </a:moveTo>
                    <a:cubicBezTo>
                      <a:pt x="108" y="1"/>
                      <a:pt x="78" y="19"/>
                      <a:pt x="48" y="34"/>
                    </a:cubicBezTo>
                    <a:cubicBezTo>
                      <a:pt x="15" y="64"/>
                      <a:pt x="0" y="94"/>
                      <a:pt x="0" y="127"/>
                    </a:cubicBezTo>
                    <a:cubicBezTo>
                      <a:pt x="0" y="172"/>
                      <a:pt x="15" y="205"/>
                      <a:pt x="48" y="220"/>
                    </a:cubicBezTo>
                    <a:cubicBezTo>
                      <a:pt x="78" y="250"/>
                      <a:pt x="108" y="265"/>
                      <a:pt x="156" y="265"/>
                    </a:cubicBezTo>
                    <a:cubicBezTo>
                      <a:pt x="201" y="265"/>
                      <a:pt x="234" y="250"/>
                      <a:pt x="264" y="220"/>
                    </a:cubicBezTo>
                    <a:cubicBezTo>
                      <a:pt x="294" y="205"/>
                      <a:pt x="309" y="172"/>
                      <a:pt x="309" y="127"/>
                    </a:cubicBezTo>
                    <a:cubicBezTo>
                      <a:pt x="309" y="94"/>
                      <a:pt x="294" y="64"/>
                      <a:pt x="264" y="34"/>
                    </a:cubicBezTo>
                    <a:cubicBezTo>
                      <a:pt x="234" y="19"/>
                      <a:pt x="201" y="1"/>
                      <a:pt x="1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67;p42">
                <a:extLst>
                  <a:ext uri="{FF2B5EF4-FFF2-40B4-BE49-F238E27FC236}">
                    <a16:creationId xmlns:a16="http://schemas.microsoft.com/office/drawing/2014/main" id="{0289180D-9345-4024-97D3-EE742BBB4040}"/>
                  </a:ext>
                </a:extLst>
              </p:cNvPr>
              <p:cNvSpPr/>
              <p:nvPr/>
            </p:nvSpPr>
            <p:spPr>
              <a:xfrm>
                <a:off x="6464158" y="3679073"/>
                <a:ext cx="11496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01" extrusionOk="0">
                    <a:moveTo>
                      <a:pt x="112" y="0"/>
                    </a:moveTo>
                    <a:cubicBezTo>
                      <a:pt x="49" y="0"/>
                      <a:pt x="1" y="45"/>
                      <a:pt x="1" y="93"/>
                    </a:cubicBezTo>
                    <a:cubicBezTo>
                      <a:pt x="1" y="153"/>
                      <a:pt x="49" y="201"/>
                      <a:pt x="112" y="201"/>
                    </a:cubicBezTo>
                    <a:cubicBezTo>
                      <a:pt x="187" y="201"/>
                      <a:pt x="235" y="153"/>
                      <a:pt x="235" y="93"/>
                    </a:cubicBezTo>
                    <a:cubicBezTo>
                      <a:pt x="235" y="45"/>
                      <a:pt x="187" y="0"/>
                      <a:pt x="1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68;p42">
                <a:extLst>
                  <a:ext uri="{FF2B5EF4-FFF2-40B4-BE49-F238E27FC236}">
                    <a16:creationId xmlns:a16="http://schemas.microsoft.com/office/drawing/2014/main" id="{11E50069-5B92-30B3-7E31-6A0FE31AC569}"/>
                  </a:ext>
                </a:extLst>
              </p:cNvPr>
              <p:cNvSpPr/>
              <p:nvPr/>
            </p:nvSpPr>
            <p:spPr>
              <a:xfrm>
                <a:off x="6449543" y="3662510"/>
                <a:ext cx="143709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65" extrusionOk="0">
                    <a:moveTo>
                      <a:pt x="142" y="64"/>
                    </a:moveTo>
                    <a:cubicBezTo>
                      <a:pt x="172" y="64"/>
                      <a:pt x="202" y="79"/>
                      <a:pt x="217" y="79"/>
                    </a:cubicBezTo>
                    <a:cubicBezTo>
                      <a:pt x="235" y="94"/>
                      <a:pt x="235" y="112"/>
                      <a:pt x="235" y="127"/>
                    </a:cubicBezTo>
                    <a:cubicBezTo>
                      <a:pt x="235" y="142"/>
                      <a:pt x="235" y="157"/>
                      <a:pt x="217" y="172"/>
                    </a:cubicBezTo>
                    <a:cubicBezTo>
                      <a:pt x="202" y="187"/>
                      <a:pt x="172" y="205"/>
                      <a:pt x="142" y="205"/>
                    </a:cubicBezTo>
                    <a:cubicBezTo>
                      <a:pt x="124" y="205"/>
                      <a:pt x="94" y="187"/>
                      <a:pt x="79" y="172"/>
                    </a:cubicBezTo>
                    <a:cubicBezTo>
                      <a:pt x="64" y="157"/>
                      <a:pt x="64" y="142"/>
                      <a:pt x="64" y="127"/>
                    </a:cubicBezTo>
                    <a:cubicBezTo>
                      <a:pt x="64" y="112"/>
                      <a:pt x="64" y="94"/>
                      <a:pt x="79" y="79"/>
                    </a:cubicBezTo>
                    <a:cubicBezTo>
                      <a:pt x="94" y="79"/>
                      <a:pt x="124" y="64"/>
                      <a:pt x="142" y="64"/>
                    </a:cubicBezTo>
                    <a:close/>
                    <a:moveTo>
                      <a:pt x="142" y="1"/>
                    </a:moveTo>
                    <a:cubicBezTo>
                      <a:pt x="109" y="1"/>
                      <a:pt x="64" y="19"/>
                      <a:pt x="49" y="34"/>
                    </a:cubicBezTo>
                    <a:cubicBezTo>
                      <a:pt x="16" y="64"/>
                      <a:pt x="1" y="94"/>
                      <a:pt x="1" y="127"/>
                    </a:cubicBezTo>
                    <a:cubicBezTo>
                      <a:pt x="1" y="172"/>
                      <a:pt x="16" y="205"/>
                      <a:pt x="49" y="220"/>
                    </a:cubicBezTo>
                    <a:cubicBezTo>
                      <a:pt x="64" y="250"/>
                      <a:pt x="109" y="265"/>
                      <a:pt x="142" y="265"/>
                    </a:cubicBezTo>
                    <a:cubicBezTo>
                      <a:pt x="187" y="265"/>
                      <a:pt x="235" y="250"/>
                      <a:pt x="250" y="220"/>
                    </a:cubicBezTo>
                    <a:cubicBezTo>
                      <a:pt x="280" y="205"/>
                      <a:pt x="295" y="172"/>
                      <a:pt x="295" y="127"/>
                    </a:cubicBezTo>
                    <a:cubicBezTo>
                      <a:pt x="295" y="94"/>
                      <a:pt x="280" y="64"/>
                      <a:pt x="250" y="34"/>
                    </a:cubicBezTo>
                    <a:cubicBezTo>
                      <a:pt x="235" y="19"/>
                      <a:pt x="187" y="1"/>
                      <a:pt x="1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69;p42">
                <a:extLst>
                  <a:ext uri="{FF2B5EF4-FFF2-40B4-BE49-F238E27FC236}">
                    <a16:creationId xmlns:a16="http://schemas.microsoft.com/office/drawing/2014/main" id="{9F4F364A-3F8F-D689-0B00-CD9B5613C497}"/>
                  </a:ext>
                </a:extLst>
              </p:cNvPr>
              <p:cNvSpPr/>
              <p:nvPr/>
            </p:nvSpPr>
            <p:spPr>
              <a:xfrm>
                <a:off x="6735991" y="3679073"/>
                <a:ext cx="12178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1" extrusionOk="0">
                    <a:moveTo>
                      <a:pt x="127" y="0"/>
                    </a:moveTo>
                    <a:cubicBezTo>
                      <a:pt x="49" y="0"/>
                      <a:pt x="1" y="45"/>
                      <a:pt x="1" y="93"/>
                    </a:cubicBezTo>
                    <a:cubicBezTo>
                      <a:pt x="1" y="153"/>
                      <a:pt x="49" y="201"/>
                      <a:pt x="127" y="201"/>
                    </a:cubicBezTo>
                    <a:cubicBezTo>
                      <a:pt x="187" y="201"/>
                      <a:pt x="250" y="153"/>
                      <a:pt x="250" y="93"/>
                    </a:cubicBezTo>
                    <a:cubicBezTo>
                      <a:pt x="250" y="45"/>
                      <a:pt x="187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70;p42">
                <a:extLst>
                  <a:ext uri="{FF2B5EF4-FFF2-40B4-BE49-F238E27FC236}">
                    <a16:creationId xmlns:a16="http://schemas.microsoft.com/office/drawing/2014/main" id="{9E1B8D0D-EAAB-80D1-306A-185D97FE0F65}"/>
                  </a:ext>
                </a:extLst>
              </p:cNvPr>
              <p:cNvSpPr/>
              <p:nvPr/>
            </p:nvSpPr>
            <p:spPr>
              <a:xfrm>
                <a:off x="6721376" y="3662510"/>
                <a:ext cx="151016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57" y="64"/>
                    </a:moveTo>
                    <a:cubicBezTo>
                      <a:pt x="187" y="64"/>
                      <a:pt x="202" y="79"/>
                      <a:pt x="217" y="79"/>
                    </a:cubicBezTo>
                    <a:cubicBezTo>
                      <a:pt x="235" y="94"/>
                      <a:pt x="250" y="112"/>
                      <a:pt x="250" y="127"/>
                    </a:cubicBezTo>
                    <a:cubicBezTo>
                      <a:pt x="250" y="142"/>
                      <a:pt x="235" y="157"/>
                      <a:pt x="217" y="172"/>
                    </a:cubicBezTo>
                    <a:cubicBezTo>
                      <a:pt x="202" y="187"/>
                      <a:pt x="187" y="205"/>
                      <a:pt x="157" y="205"/>
                    </a:cubicBezTo>
                    <a:cubicBezTo>
                      <a:pt x="124" y="205"/>
                      <a:pt x="94" y="187"/>
                      <a:pt x="79" y="172"/>
                    </a:cubicBezTo>
                    <a:cubicBezTo>
                      <a:pt x="64" y="157"/>
                      <a:pt x="64" y="142"/>
                      <a:pt x="64" y="127"/>
                    </a:cubicBezTo>
                    <a:cubicBezTo>
                      <a:pt x="64" y="112"/>
                      <a:pt x="64" y="94"/>
                      <a:pt x="79" y="79"/>
                    </a:cubicBezTo>
                    <a:cubicBezTo>
                      <a:pt x="94" y="79"/>
                      <a:pt x="124" y="64"/>
                      <a:pt x="157" y="64"/>
                    </a:cubicBezTo>
                    <a:close/>
                    <a:moveTo>
                      <a:pt x="157" y="1"/>
                    </a:moveTo>
                    <a:cubicBezTo>
                      <a:pt x="109" y="1"/>
                      <a:pt x="79" y="19"/>
                      <a:pt x="49" y="34"/>
                    </a:cubicBezTo>
                    <a:cubicBezTo>
                      <a:pt x="16" y="64"/>
                      <a:pt x="1" y="94"/>
                      <a:pt x="1" y="127"/>
                    </a:cubicBezTo>
                    <a:cubicBezTo>
                      <a:pt x="1" y="172"/>
                      <a:pt x="16" y="205"/>
                      <a:pt x="49" y="220"/>
                    </a:cubicBezTo>
                    <a:cubicBezTo>
                      <a:pt x="79" y="250"/>
                      <a:pt x="109" y="265"/>
                      <a:pt x="157" y="265"/>
                    </a:cubicBezTo>
                    <a:cubicBezTo>
                      <a:pt x="187" y="265"/>
                      <a:pt x="235" y="250"/>
                      <a:pt x="265" y="220"/>
                    </a:cubicBezTo>
                    <a:cubicBezTo>
                      <a:pt x="280" y="205"/>
                      <a:pt x="310" y="172"/>
                      <a:pt x="310" y="127"/>
                    </a:cubicBezTo>
                    <a:cubicBezTo>
                      <a:pt x="310" y="94"/>
                      <a:pt x="280" y="64"/>
                      <a:pt x="265" y="34"/>
                    </a:cubicBezTo>
                    <a:cubicBezTo>
                      <a:pt x="235" y="19"/>
                      <a:pt x="187" y="1"/>
                      <a:pt x="1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90" name="Picture 289" descr="A logo of a plane and a ship&#10;&#10;Description automatically generated">
            <a:extLst>
              <a:ext uri="{FF2B5EF4-FFF2-40B4-BE49-F238E27FC236}">
                <a16:creationId xmlns:a16="http://schemas.microsoft.com/office/drawing/2014/main" id="{FF2B5EAA-D84C-658F-1D63-CA4ED4489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901" y="-27450"/>
            <a:ext cx="2415673" cy="20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286">
          <a:extLst>
            <a:ext uri="{FF2B5EF4-FFF2-40B4-BE49-F238E27FC236}">
              <a16:creationId xmlns:a16="http://schemas.microsoft.com/office/drawing/2014/main" id="{F064F838-09D2-F634-5124-01E57E0B5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3">
            <a:extLst>
              <a:ext uri="{FF2B5EF4-FFF2-40B4-BE49-F238E27FC236}">
                <a16:creationId xmlns:a16="http://schemas.microsoft.com/office/drawing/2014/main" id="{8DAB7CE9-6993-64FB-6DCA-67871CFEA8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1245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3">
            <a:extLst>
              <a:ext uri="{FF2B5EF4-FFF2-40B4-BE49-F238E27FC236}">
                <a16:creationId xmlns:a16="http://schemas.microsoft.com/office/drawing/2014/main" id="{C2EC559D-F52B-351C-C7C8-F7834AD40EA1}"/>
              </a:ext>
            </a:extLst>
          </p:cNvPr>
          <p:cNvSpPr txBox="1"/>
          <p:nvPr/>
        </p:nvSpPr>
        <p:spPr>
          <a:xfrm>
            <a:off x="582114" y="3962172"/>
            <a:ext cx="15382373" cy="194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THANK YOU</a:t>
            </a:r>
            <a:endParaRPr sz="1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0" name="Google Shape;310;p13">
            <a:extLst>
              <a:ext uri="{FF2B5EF4-FFF2-40B4-BE49-F238E27FC236}">
                <a16:creationId xmlns:a16="http://schemas.microsoft.com/office/drawing/2014/main" id="{DCF06B34-CAC3-965D-F0E2-07E5C729235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1420663" y="-1834106"/>
            <a:ext cx="7199954" cy="825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Picture 289" descr="A logo of a plane and a ship&#10;&#10;Description automatically generated">
            <a:extLst>
              <a:ext uri="{FF2B5EF4-FFF2-40B4-BE49-F238E27FC236}">
                <a16:creationId xmlns:a16="http://schemas.microsoft.com/office/drawing/2014/main" id="{CBE0F35A-2D28-5230-B502-C898497F9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901" y="-27450"/>
            <a:ext cx="2415673" cy="2001064"/>
          </a:xfrm>
          <a:prstGeom prst="rect">
            <a:avLst/>
          </a:prstGeom>
        </p:spPr>
      </p:pic>
      <p:grpSp>
        <p:nvGrpSpPr>
          <p:cNvPr id="289" name="Google Shape;624;p32">
            <a:extLst>
              <a:ext uri="{FF2B5EF4-FFF2-40B4-BE49-F238E27FC236}">
                <a16:creationId xmlns:a16="http://schemas.microsoft.com/office/drawing/2014/main" id="{0AE84026-7435-7315-7E57-4340EE14883C}"/>
              </a:ext>
            </a:extLst>
          </p:cNvPr>
          <p:cNvGrpSpPr/>
          <p:nvPr/>
        </p:nvGrpSpPr>
        <p:grpSpPr>
          <a:xfrm>
            <a:off x="226377" y="6752249"/>
            <a:ext cx="12446886" cy="3290301"/>
            <a:chOff x="343134" y="1700121"/>
            <a:chExt cx="7908516" cy="1912874"/>
          </a:xfrm>
        </p:grpSpPr>
        <p:grpSp>
          <p:nvGrpSpPr>
            <p:cNvPr id="291" name="Google Shape;625;p32">
              <a:extLst>
                <a:ext uri="{FF2B5EF4-FFF2-40B4-BE49-F238E27FC236}">
                  <a16:creationId xmlns:a16="http://schemas.microsoft.com/office/drawing/2014/main" id="{C3C2268A-328F-3156-BEA5-C1BBC4251665}"/>
                </a:ext>
              </a:extLst>
            </p:cNvPr>
            <p:cNvGrpSpPr/>
            <p:nvPr/>
          </p:nvGrpSpPr>
          <p:grpSpPr>
            <a:xfrm>
              <a:off x="5953293" y="2514671"/>
              <a:ext cx="627651" cy="309358"/>
              <a:chOff x="6398068" y="419971"/>
              <a:chExt cx="627651" cy="309358"/>
            </a:xfrm>
          </p:grpSpPr>
          <p:sp>
            <p:nvSpPr>
              <p:cNvPr id="362" name="Google Shape;626;p32">
                <a:extLst>
                  <a:ext uri="{FF2B5EF4-FFF2-40B4-BE49-F238E27FC236}">
                    <a16:creationId xmlns:a16="http://schemas.microsoft.com/office/drawing/2014/main" id="{998B155B-D515-5318-F5B8-98903A87358B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627;p32">
                <a:extLst>
                  <a:ext uri="{FF2B5EF4-FFF2-40B4-BE49-F238E27FC236}">
                    <a16:creationId xmlns:a16="http://schemas.microsoft.com/office/drawing/2014/main" id="{A51A976A-58A9-C5AF-B0A1-919286F71935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628;p32">
                <a:extLst>
                  <a:ext uri="{FF2B5EF4-FFF2-40B4-BE49-F238E27FC236}">
                    <a16:creationId xmlns:a16="http://schemas.microsoft.com/office/drawing/2014/main" id="{DBAF975F-32BF-4188-336F-42DF2D297F68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629;p32">
              <a:extLst>
                <a:ext uri="{FF2B5EF4-FFF2-40B4-BE49-F238E27FC236}">
                  <a16:creationId xmlns:a16="http://schemas.microsoft.com/office/drawing/2014/main" id="{CF42EE6D-F5F0-EB2F-F9E2-4196B2F58500}"/>
                </a:ext>
              </a:extLst>
            </p:cNvPr>
            <p:cNvGrpSpPr/>
            <p:nvPr/>
          </p:nvGrpSpPr>
          <p:grpSpPr>
            <a:xfrm>
              <a:off x="5325643" y="2514671"/>
              <a:ext cx="627651" cy="309358"/>
              <a:chOff x="5770418" y="419971"/>
              <a:chExt cx="627651" cy="309358"/>
            </a:xfrm>
          </p:grpSpPr>
          <p:sp>
            <p:nvSpPr>
              <p:cNvPr id="359" name="Google Shape;630;p32">
                <a:extLst>
                  <a:ext uri="{FF2B5EF4-FFF2-40B4-BE49-F238E27FC236}">
                    <a16:creationId xmlns:a16="http://schemas.microsoft.com/office/drawing/2014/main" id="{3BBDC07B-7324-B18F-D93D-DFDB620675BE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631;p32">
                <a:extLst>
                  <a:ext uri="{FF2B5EF4-FFF2-40B4-BE49-F238E27FC236}">
                    <a16:creationId xmlns:a16="http://schemas.microsoft.com/office/drawing/2014/main" id="{F831A876-B1E8-2127-44B0-87B2DADAAF77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632;p32">
                <a:extLst>
                  <a:ext uri="{FF2B5EF4-FFF2-40B4-BE49-F238E27FC236}">
                    <a16:creationId xmlns:a16="http://schemas.microsoft.com/office/drawing/2014/main" id="{2EC42604-81B7-189C-9CCE-08BAC943E62C}"/>
                  </a:ext>
                </a:extLst>
              </p:cNvPr>
              <p:cNvSpPr/>
              <p:nvPr/>
            </p:nvSpPr>
            <p:spPr>
              <a:xfrm>
                <a:off x="581841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633;p32">
              <a:extLst>
                <a:ext uri="{FF2B5EF4-FFF2-40B4-BE49-F238E27FC236}">
                  <a16:creationId xmlns:a16="http://schemas.microsoft.com/office/drawing/2014/main" id="{2D42051A-0A3C-BFE4-86C8-2F9775A46AE0}"/>
                </a:ext>
              </a:extLst>
            </p:cNvPr>
            <p:cNvGrpSpPr/>
            <p:nvPr/>
          </p:nvGrpSpPr>
          <p:grpSpPr>
            <a:xfrm>
              <a:off x="4699918" y="2514671"/>
              <a:ext cx="627651" cy="309358"/>
              <a:chOff x="6398068" y="419971"/>
              <a:chExt cx="627651" cy="309358"/>
            </a:xfrm>
          </p:grpSpPr>
          <p:sp>
            <p:nvSpPr>
              <p:cNvPr id="356" name="Google Shape;634;p32">
                <a:extLst>
                  <a:ext uri="{FF2B5EF4-FFF2-40B4-BE49-F238E27FC236}">
                    <a16:creationId xmlns:a16="http://schemas.microsoft.com/office/drawing/2014/main" id="{E923CB4F-4DC3-BA8C-DB89-EC515BC2909B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635;p32">
                <a:extLst>
                  <a:ext uri="{FF2B5EF4-FFF2-40B4-BE49-F238E27FC236}">
                    <a16:creationId xmlns:a16="http://schemas.microsoft.com/office/drawing/2014/main" id="{A9A35F11-F0F3-232F-F2DD-37C58A949F66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636;p32">
                <a:extLst>
                  <a:ext uri="{FF2B5EF4-FFF2-40B4-BE49-F238E27FC236}">
                    <a16:creationId xmlns:a16="http://schemas.microsoft.com/office/drawing/2014/main" id="{064FA7B4-C485-2E93-24AB-3CBF19BAC37C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637;p32">
              <a:extLst>
                <a:ext uri="{FF2B5EF4-FFF2-40B4-BE49-F238E27FC236}">
                  <a16:creationId xmlns:a16="http://schemas.microsoft.com/office/drawing/2014/main" id="{3A632551-7818-018A-5556-A7789B4AED31}"/>
                </a:ext>
              </a:extLst>
            </p:cNvPr>
            <p:cNvGrpSpPr/>
            <p:nvPr/>
          </p:nvGrpSpPr>
          <p:grpSpPr>
            <a:xfrm>
              <a:off x="4073793" y="2514671"/>
              <a:ext cx="627651" cy="309358"/>
              <a:chOff x="6398068" y="419971"/>
              <a:chExt cx="627651" cy="309358"/>
            </a:xfrm>
          </p:grpSpPr>
          <p:sp>
            <p:nvSpPr>
              <p:cNvPr id="353" name="Google Shape;638;p32">
                <a:extLst>
                  <a:ext uri="{FF2B5EF4-FFF2-40B4-BE49-F238E27FC236}">
                    <a16:creationId xmlns:a16="http://schemas.microsoft.com/office/drawing/2014/main" id="{0126E84D-DA5B-CA76-BF50-6F8595E49A33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639;p32">
                <a:extLst>
                  <a:ext uri="{FF2B5EF4-FFF2-40B4-BE49-F238E27FC236}">
                    <a16:creationId xmlns:a16="http://schemas.microsoft.com/office/drawing/2014/main" id="{5DABF830-8FE4-9A6B-379E-2B65C884B21A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640;p32">
                <a:extLst>
                  <a:ext uri="{FF2B5EF4-FFF2-40B4-BE49-F238E27FC236}">
                    <a16:creationId xmlns:a16="http://schemas.microsoft.com/office/drawing/2014/main" id="{EDF9C7AE-CC60-E76F-A478-8779C54EA42F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641;p32">
              <a:extLst>
                <a:ext uri="{FF2B5EF4-FFF2-40B4-BE49-F238E27FC236}">
                  <a16:creationId xmlns:a16="http://schemas.microsoft.com/office/drawing/2014/main" id="{27B58545-753D-2112-1C5E-1BA0B2EE846D}"/>
                </a:ext>
              </a:extLst>
            </p:cNvPr>
            <p:cNvGrpSpPr/>
            <p:nvPr/>
          </p:nvGrpSpPr>
          <p:grpSpPr>
            <a:xfrm>
              <a:off x="3446143" y="2514671"/>
              <a:ext cx="627651" cy="309358"/>
              <a:chOff x="5770418" y="419971"/>
              <a:chExt cx="627651" cy="309358"/>
            </a:xfrm>
          </p:grpSpPr>
          <p:sp>
            <p:nvSpPr>
              <p:cNvPr id="350" name="Google Shape;642;p32">
                <a:extLst>
                  <a:ext uri="{FF2B5EF4-FFF2-40B4-BE49-F238E27FC236}">
                    <a16:creationId xmlns:a16="http://schemas.microsoft.com/office/drawing/2014/main" id="{67B75C7C-6469-F269-4D15-82C45AB6EEC6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643;p32">
                <a:extLst>
                  <a:ext uri="{FF2B5EF4-FFF2-40B4-BE49-F238E27FC236}">
                    <a16:creationId xmlns:a16="http://schemas.microsoft.com/office/drawing/2014/main" id="{1EBAC7BB-169C-E129-2713-C1FECF17CB63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644;p32">
                <a:extLst>
                  <a:ext uri="{FF2B5EF4-FFF2-40B4-BE49-F238E27FC236}">
                    <a16:creationId xmlns:a16="http://schemas.microsoft.com/office/drawing/2014/main" id="{4EC27F2C-CE71-4C54-E90C-FC2942A294B3}"/>
                  </a:ext>
                </a:extLst>
              </p:cNvPr>
              <p:cNvSpPr/>
              <p:nvPr/>
            </p:nvSpPr>
            <p:spPr>
              <a:xfrm>
                <a:off x="581841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645;p32">
              <a:extLst>
                <a:ext uri="{FF2B5EF4-FFF2-40B4-BE49-F238E27FC236}">
                  <a16:creationId xmlns:a16="http://schemas.microsoft.com/office/drawing/2014/main" id="{5676D297-EE1A-F3EC-473D-B524967D7637}"/>
                </a:ext>
              </a:extLst>
            </p:cNvPr>
            <p:cNvGrpSpPr/>
            <p:nvPr/>
          </p:nvGrpSpPr>
          <p:grpSpPr>
            <a:xfrm>
              <a:off x="2820418" y="2514671"/>
              <a:ext cx="627651" cy="309358"/>
              <a:chOff x="6398068" y="419971"/>
              <a:chExt cx="627651" cy="309358"/>
            </a:xfrm>
          </p:grpSpPr>
          <p:sp>
            <p:nvSpPr>
              <p:cNvPr id="347" name="Google Shape;646;p32">
                <a:extLst>
                  <a:ext uri="{FF2B5EF4-FFF2-40B4-BE49-F238E27FC236}">
                    <a16:creationId xmlns:a16="http://schemas.microsoft.com/office/drawing/2014/main" id="{4ED92DCF-D871-1B7B-6323-2DDEF65274DB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647;p32">
                <a:extLst>
                  <a:ext uri="{FF2B5EF4-FFF2-40B4-BE49-F238E27FC236}">
                    <a16:creationId xmlns:a16="http://schemas.microsoft.com/office/drawing/2014/main" id="{09C7DFD5-D49D-B6F5-2BEB-25CFC42E732F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648;p32">
                <a:extLst>
                  <a:ext uri="{FF2B5EF4-FFF2-40B4-BE49-F238E27FC236}">
                    <a16:creationId xmlns:a16="http://schemas.microsoft.com/office/drawing/2014/main" id="{0670DE2F-9FDE-24C9-0D44-484644EE869A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649;p32">
              <a:extLst>
                <a:ext uri="{FF2B5EF4-FFF2-40B4-BE49-F238E27FC236}">
                  <a16:creationId xmlns:a16="http://schemas.microsoft.com/office/drawing/2014/main" id="{A84A75E4-74D4-2021-241F-10314B3F17D1}"/>
                </a:ext>
              </a:extLst>
            </p:cNvPr>
            <p:cNvGrpSpPr/>
            <p:nvPr/>
          </p:nvGrpSpPr>
          <p:grpSpPr>
            <a:xfrm>
              <a:off x="4701443" y="2205321"/>
              <a:ext cx="627651" cy="309358"/>
              <a:chOff x="6398068" y="419971"/>
              <a:chExt cx="627651" cy="309358"/>
            </a:xfrm>
          </p:grpSpPr>
          <p:sp>
            <p:nvSpPr>
              <p:cNvPr id="344" name="Google Shape;650;p32">
                <a:extLst>
                  <a:ext uri="{FF2B5EF4-FFF2-40B4-BE49-F238E27FC236}">
                    <a16:creationId xmlns:a16="http://schemas.microsoft.com/office/drawing/2014/main" id="{BB8775AD-69B3-FDBD-1E85-16D2503D03F8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651;p32">
                <a:extLst>
                  <a:ext uri="{FF2B5EF4-FFF2-40B4-BE49-F238E27FC236}">
                    <a16:creationId xmlns:a16="http://schemas.microsoft.com/office/drawing/2014/main" id="{C5B1BBB3-6ADF-CAF8-C13F-CE54C3837B31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652;p32">
                <a:extLst>
                  <a:ext uri="{FF2B5EF4-FFF2-40B4-BE49-F238E27FC236}">
                    <a16:creationId xmlns:a16="http://schemas.microsoft.com/office/drawing/2014/main" id="{640A0E9B-9535-090A-38D1-21C8040BEDB0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" name="Google Shape;653;p32">
              <a:extLst>
                <a:ext uri="{FF2B5EF4-FFF2-40B4-BE49-F238E27FC236}">
                  <a16:creationId xmlns:a16="http://schemas.microsoft.com/office/drawing/2014/main" id="{CE758C27-73CE-29A2-BA14-5289B437A9C7}"/>
                </a:ext>
              </a:extLst>
            </p:cNvPr>
            <p:cNvGrpSpPr/>
            <p:nvPr/>
          </p:nvGrpSpPr>
          <p:grpSpPr>
            <a:xfrm>
              <a:off x="4073793" y="2205321"/>
              <a:ext cx="627651" cy="309358"/>
              <a:chOff x="5770418" y="419971"/>
              <a:chExt cx="627651" cy="309358"/>
            </a:xfrm>
          </p:grpSpPr>
          <p:sp>
            <p:nvSpPr>
              <p:cNvPr id="341" name="Google Shape;654;p32">
                <a:extLst>
                  <a:ext uri="{FF2B5EF4-FFF2-40B4-BE49-F238E27FC236}">
                    <a16:creationId xmlns:a16="http://schemas.microsoft.com/office/drawing/2014/main" id="{DB71D056-CDDA-F0E6-D769-EB9DBE25D214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655;p32">
                <a:extLst>
                  <a:ext uri="{FF2B5EF4-FFF2-40B4-BE49-F238E27FC236}">
                    <a16:creationId xmlns:a16="http://schemas.microsoft.com/office/drawing/2014/main" id="{A12E7999-7E03-E810-0FC6-EFAB897CD0ED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656;p32">
                <a:extLst>
                  <a:ext uri="{FF2B5EF4-FFF2-40B4-BE49-F238E27FC236}">
                    <a16:creationId xmlns:a16="http://schemas.microsoft.com/office/drawing/2014/main" id="{75D45D79-A7B8-1C8B-9590-E2FEE845A545}"/>
                  </a:ext>
                </a:extLst>
              </p:cNvPr>
              <p:cNvSpPr/>
              <p:nvPr/>
            </p:nvSpPr>
            <p:spPr>
              <a:xfrm>
                <a:off x="581841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657;p32">
              <a:extLst>
                <a:ext uri="{FF2B5EF4-FFF2-40B4-BE49-F238E27FC236}">
                  <a16:creationId xmlns:a16="http://schemas.microsoft.com/office/drawing/2014/main" id="{A1B301FE-A343-12D9-45E6-6D98813EC554}"/>
                </a:ext>
              </a:extLst>
            </p:cNvPr>
            <p:cNvGrpSpPr/>
            <p:nvPr/>
          </p:nvGrpSpPr>
          <p:grpSpPr>
            <a:xfrm>
              <a:off x="4073793" y="1895971"/>
              <a:ext cx="627651" cy="309358"/>
              <a:chOff x="6398068" y="419971"/>
              <a:chExt cx="627651" cy="309358"/>
            </a:xfrm>
          </p:grpSpPr>
          <p:sp>
            <p:nvSpPr>
              <p:cNvPr id="338" name="Google Shape;658;p32">
                <a:extLst>
                  <a:ext uri="{FF2B5EF4-FFF2-40B4-BE49-F238E27FC236}">
                    <a16:creationId xmlns:a16="http://schemas.microsoft.com/office/drawing/2014/main" id="{DE8D9472-0C35-115B-2D4F-86CEBE12E96F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659;p32">
                <a:extLst>
                  <a:ext uri="{FF2B5EF4-FFF2-40B4-BE49-F238E27FC236}">
                    <a16:creationId xmlns:a16="http://schemas.microsoft.com/office/drawing/2014/main" id="{02DD8364-80F6-239F-C83A-604DEA4A9820}"/>
                  </a:ext>
                </a:extLst>
              </p:cNvPr>
              <p:cNvSpPr/>
              <p:nvPr/>
            </p:nvSpPr>
            <p:spPr>
              <a:xfrm>
                <a:off x="639806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660;p32">
                <a:extLst>
                  <a:ext uri="{FF2B5EF4-FFF2-40B4-BE49-F238E27FC236}">
                    <a16:creationId xmlns:a16="http://schemas.microsoft.com/office/drawing/2014/main" id="{8B3F45B9-DFE3-9B9C-A276-C76773E04CB7}"/>
                  </a:ext>
                </a:extLst>
              </p:cNvPr>
              <p:cNvSpPr/>
              <p:nvPr/>
            </p:nvSpPr>
            <p:spPr>
              <a:xfrm>
                <a:off x="644606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" name="Google Shape;661;p32">
              <a:extLst>
                <a:ext uri="{FF2B5EF4-FFF2-40B4-BE49-F238E27FC236}">
                  <a16:creationId xmlns:a16="http://schemas.microsoft.com/office/drawing/2014/main" id="{4B4F23A7-2F09-9FEA-68FB-8EFF9EB24DC6}"/>
                </a:ext>
              </a:extLst>
            </p:cNvPr>
            <p:cNvGrpSpPr/>
            <p:nvPr/>
          </p:nvGrpSpPr>
          <p:grpSpPr>
            <a:xfrm>
              <a:off x="3446143" y="2205321"/>
              <a:ext cx="627651" cy="309358"/>
              <a:chOff x="5770418" y="419971"/>
              <a:chExt cx="627651" cy="309358"/>
            </a:xfrm>
          </p:grpSpPr>
          <p:sp>
            <p:nvSpPr>
              <p:cNvPr id="335" name="Google Shape;662;p32">
                <a:extLst>
                  <a:ext uri="{FF2B5EF4-FFF2-40B4-BE49-F238E27FC236}">
                    <a16:creationId xmlns:a16="http://schemas.microsoft.com/office/drawing/2014/main" id="{3C472CDA-2155-285A-8F7D-510B8929F4B0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309358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1489" extrusionOk="0">
                    <a:moveTo>
                      <a:pt x="1" y="1"/>
                    </a:moveTo>
                    <a:lnTo>
                      <a:pt x="1" y="1489"/>
                    </a:lnTo>
                    <a:lnTo>
                      <a:pt x="3021" y="148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663;p32">
                <a:extLst>
                  <a:ext uri="{FF2B5EF4-FFF2-40B4-BE49-F238E27FC236}">
                    <a16:creationId xmlns:a16="http://schemas.microsoft.com/office/drawing/2014/main" id="{E6445A02-1F23-41FD-7DBB-7BA9B26E63D7}"/>
                  </a:ext>
                </a:extLst>
              </p:cNvPr>
              <p:cNvSpPr/>
              <p:nvPr/>
            </p:nvSpPr>
            <p:spPr>
              <a:xfrm>
                <a:off x="5770418" y="419971"/>
                <a:ext cx="627651" cy="16413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79" extrusionOk="0">
                    <a:moveTo>
                      <a:pt x="1" y="1"/>
                    </a:moveTo>
                    <a:lnTo>
                      <a:pt x="1" y="79"/>
                    </a:lnTo>
                    <a:lnTo>
                      <a:pt x="3021" y="79"/>
                    </a:lnTo>
                    <a:lnTo>
                      <a:pt x="30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664;p32">
                <a:extLst>
                  <a:ext uri="{FF2B5EF4-FFF2-40B4-BE49-F238E27FC236}">
                    <a16:creationId xmlns:a16="http://schemas.microsoft.com/office/drawing/2014/main" id="{A342C12B-5D5C-107A-935A-8186583D855A}"/>
                  </a:ext>
                </a:extLst>
              </p:cNvPr>
              <p:cNvSpPr/>
              <p:nvPr/>
            </p:nvSpPr>
            <p:spPr>
              <a:xfrm>
                <a:off x="5818412" y="449266"/>
                <a:ext cx="538105" cy="251393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210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63" y="1210"/>
                    </a:lnTo>
                    <a:lnTo>
                      <a:pt x="63" y="1"/>
                    </a:lnTo>
                    <a:close/>
                    <a:moveTo>
                      <a:pt x="279" y="1"/>
                    </a:moveTo>
                    <a:lnTo>
                      <a:pt x="279" y="1210"/>
                    </a:lnTo>
                    <a:lnTo>
                      <a:pt x="342" y="1210"/>
                    </a:lnTo>
                    <a:lnTo>
                      <a:pt x="342" y="1"/>
                    </a:lnTo>
                    <a:close/>
                    <a:moveTo>
                      <a:pt x="558" y="1"/>
                    </a:moveTo>
                    <a:lnTo>
                      <a:pt x="558" y="1210"/>
                    </a:lnTo>
                    <a:lnTo>
                      <a:pt x="621" y="1210"/>
                    </a:lnTo>
                    <a:lnTo>
                      <a:pt x="621" y="1"/>
                    </a:lnTo>
                    <a:close/>
                    <a:moveTo>
                      <a:pt x="837" y="1"/>
                    </a:moveTo>
                    <a:lnTo>
                      <a:pt x="837" y="1210"/>
                    </a:lnTo>
                    <a:lnTo>
                      <a:pt x="900" y="1210"/>
                    </a:lnTo>
                    <a:lnTo>
                      <a:pt x="900" y="1"/>
                    </a:lnTo>
                    <a:close/>
                    <a:moveTo>
                      <a:pt x="1116" y="1"/>
                    </a:moveTo>
                    <a:lnTo>
                      <a:pt x="1116" y="1210"/>
                    </a:lnTo>
                    <a:lnTo>
                      <a:pt x="1179" y="1210"/>
                    </a:lnTo>
                    <a:lnTo>
                      <a:pt x="1179" y="1"/>
                    </a:lnTo>
                    <a:close/>
                    <a:moveTo>
                      <a:pt x="1395" y="1"/>
                    </a:moveTo>
                    <a:lnTo>
                      <a:pt x="1395" y="1210"/>
                    </a:lnTo>
                    <a:lnTo>
                      <a:pt x="1458" y="1210"/>
                    </a:lnTo>
                    <a:lnTo>
                      <a:pt x="1458" y="1"/>
                    </a:lnTo>
                    <a:close/>
                    <a:moveTo>
                      <a:pt x="1674" y="1"/>
                    </a:moveTo>
                    <a:lnTo>
                      <a:pt x="1674" y="1210"/>
                    </a:lnTo>
                    <a:lnTo>
                      <a:pt x="1737" y="1210"/>
                    </a:lnTo>
                    <a:lnTo>
                      <a:pt x="1737" y="1"/>
                    </a:lnTo>
                    <a:close/>
                    <a:moveTo>
                      <a:pt x="1953" y="1"/>
                    </a:moveTo>
                    <a:lnTo>
                      <a:pt x="1953" y="1210"/>
                    </a:lnTo>
                    <a:lnTo>
                      <a:pt x="2016" y="1210"/>
                    </a:lnTo>
                    <a:lnTo>
                      <a:pt x="2016" y="1"/>
                    </a:lnTo>
                    <a:close/>
                    <a:moveTo>
                      <a:pt x="2247" y="1"/>
                    </a:moveTo>
                    <a:lnTo>
                      <a:pt x="2247" y="1210"/>
                    </a:lnTo>
                    <a:lnTo>
                      <a:pt x="2310" y="1210"/>
                    </a:lnTo>
                    <a:lnTo>
                      <a:pt x="2310" y="1"/>
                    </a:lnTo>
                    <a:close/>
                    <a:moveTo>
                      <a:pt x="2526" y="1"/>
                    </a:moveTo>
                    <a:lnTo>
                      <a:pt x="2526" y="1210"/>
                    </a:lnTo>
                    <a:lnTo>
                      <a:pt x="2589" y="1210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Google Shape;665;p32">
              <a:extLst>
                <a:ext uri="{FF2B5EF4-FFF2-40B4-BE49-F238E27FC236}">
                  <a16:creationId xmlns:a16="http://schemas.microsoft.com/office/drawing/2014/main" id="{8096D588-0932-4C39-323D-D0DE412E12CC}"/>
                </a:ext>
              </a:extLst>
            </p:cNvPr>
            <p:cNvGrpSpPr/>
            <p:nvPr/>
          </p:nvGrpSpPr>
          <p:grpSpPr>
            <a:xfrm>
              <a:off x="343134" y="1700121"/>
              <a:ext cx="7908516" cy="1912874"/>
              <a:chOff x="343134" y="1700121"/>
              <a:chExt cx="7908516" cy="1912874"/>
            </a:xfrm>
          </p:grpSpPr>
          <p:sp>
            <p:nvSpPr>
              <p:cNvPr id="302" name="Google Shape;666;p32">
                <a:extLst>
                  <a:ext uri="{FF2B5EF4-FFF2-40B4-BE49-F238E27FC236}">
                    <a16:creationId xmlns:a16="http://schemas.microsoft.com/office/drawing/2014/main" id="{4060E5CD-455D-ADDF-1F59-8891275C59C3}"/>
                  </a:ext>
                </a:extLst>
              </p:cNvPr>
              <p:cNvSpPr/>
              <p:nvPr/>
            </p:nvSpPr>
            <p:spPr>
              <a:xfrm>
                <a:off x="989902" y="1700121"/>
                <a:ext cx="1532664" cy="1037358"/>
              </a:xfrm>
              <a:custGeom>
                <a:avLst/>
                <a:gdLst/>
                <a:ahLst/>
                <a:cxnLst/>
                <a:rect l="l" t="t" r="r" b="b"/>
                <a:pathLst>
                  <a:path w="7377" h="4993" extrusionOk="0">
                    <a:moveTo>
                      <a:pt x="250" y="1"/>
                    </a:moveTo>
                    <a:cubicBezTo>
                      <a:pt x="109" y="1"/>
                      <a:pt x="1" y="127"/>
                      <a:pt x="1" y="280"/>
                    </a:cubicBezTo>
                    <a:lnTo>
                      <a:pt x="1" y="4714"/>
                    </a:lnTo>
                    <a:cubicBezTo>
                      <a:pt x="1" y="4870"/>
                      <a:pt x="109" y="4993"/>
                      <a:pt x="250" y="4993"/>
                    </a:cubicBezTo>
                    <a:lnTo>
                      <a:pt x="7146" y="4993"/>
                    </a:lnTo>
                    <a:cubicBezTo>
                      <a:pt x="7269" y="4993"/>
                      <a:pt x="7377" y="4870"/>
                      <a:pt x="7377" y="4714"/>
                    </a:cubicBezTo>
                    <a:lnTo>
                      <a:pt x="7377" y="280"/>
                    </a:lnTo>
                    <a:cubicBezTo>
                      <a:pt x="7377" y="127"/>
                      <a:pt x="7269" y="1"/>
                      <a:pt x="7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667;p32">
                <a:extLst>
                  <a:ext uri="{FF2B5EF4-FFF2-40B4-BE49-F238E27FC236}">
                    <a16:creationId xmlns:a16="http://schemas.microsoft.com/office/drawing/2014/main" id="{00D4D437-7D71-7837-AA9E-9F07CA310771}"/>
                  </a:ext>
                </a:extLst>
              </p:cNvPr>
              <p:cNvSpPr/>
              <p:nvPr/>
            </p:nvSpPr>
            <p:spPr>
              <a:xfrm>
                <a:off x="832209" y="2205608"/>
                <a:ext cx="1278570" cy="573632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2761" extrusionOk="0">
                    <a:moveTo>
                      <a:pt x="1" y="0"/>
                    </a:moveTo>
                    <a:lnTo>
                      <a:pt x="1" y="2760"/>
                    </a:lnTo>
                    <a:lnTo>
                      <a:pt x="6153" y="2760"/>
                    </a:lnTo>
                    <a:lnTo>
                      <a:pt x="61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668;p32">
                <a:extLst>
                  <a:ext uri="{FF2B5EF4-FFF2-40B4-BE49-F238E27FC236}">
                    <a16:creationId xmlns:a16="http://schemas.microsoft.com/office/drawing/2014/main" id="{9D8123B0-1BE2-2CE3-FA44-93CB079DA2EF}"/>
                  </a:ext>
                </a:extLst>
              </p:cNvPr>
              <p:cNvSpPr/>
              <p:nvPr/>
            </p:nvSpPr>
            <p:spPr>
              <a:xfrm>
                <a:off x="832209" y="2108998"/>
                <a:ext cx="1281687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466" extrusionOk="0">
                    <a:moveTo>
                      <a:pt x="280" y="0"/>
                    </a:moveTo>
                    <a:cubicBezTo>
                      <a:pt x="124" y="0"/>
                      <a:pt x="1" y="142"/>
                      <a:pt x="1" y="298"/>
                    </a:cubicBezTo>
                    <a:lnTo>
                      <a:pt x="1" y="465"/>
                    </a:lnTo>
                    <a:lnTo>
                      <a:pt x="6168" y="465"/>
                    </a:lnTo>
                    <a:lnTo>
                      <a:pt x="6168" y="298"/>
                    </a:lnTo>
                    <a:cubicBezTo>
                      <a:pt x="6168" y="142"/>
                      <a:pt x="6031" y="0"/>
                      <a:pt x="58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669;p32">
                <a:extLst>
                  <a:ext uri="{FF2B5EF4-FFF2-40B4-BE49-F238E27FC236}">
                    <a16:creationId xmlns:a16="http://schemas.microsoft.com/office/drawing/2014/main" id="{15E13F3E-079E-B0D8-36C7-E62CEAD59EA6}"/>
                  </a:ext>
                </a:extLst>
              </p:cNvPr>
              <p:cNvSpPr/>
              <p:nvPr/>
            </p:nvSpPr>
            <p:spPr>
              <a:xfrm>
                <a:off x="928819" y="2282896"/>
                <a:ext cx="135461" cy="74379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652" y="357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rgbClr val="CED7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670;p32">
                <a:extLst>
                  <a:ext uri="{FF2B5EF4-FFF2-40B4-BE49-F238E27FC236}">
                    <a16:creationId xmlns:a16="http://schemas.microsoft.com/office/drawing/2014/main" id="{EA279F22-EB41-9162-8A29-3E30429DF938}"/>
                  </a:ext>
                </a:extLst>
              </p:cNvPr>
              <p:cNvSpPr/>
              <p:nvPr/>
            </p:nvSpPr>
            <p:spPr>
              <a:xfrm>
                <a:off x="1163800" y="2282896"/>
                <a:ext cx="138578" cy="74379"/>
              </a:xfrm>
              <a:custGeom>
                <a:avLst/>
                <a:gdLst/>
                <a:ahLst/>
                <a:cxnLst/>
                <a:rect l="l" t="t" r="r" b="b"/>
                <a:pathLst>
                  <a:path w="667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667" y="357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CED7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671;p32">
                <a:extLst>
                  <a:ext uri="{FF2B5EF4-FFF2-40B4-BE49-F238E27FC236}">
                    <a16:creationId xmlns:a16="http://schemas.microsoft.com/office/drawing/2014/main" id="{B5DD3C18-D061-9A21-2EF9-81AF8ED6119D}"/>
                  </a:ext>
                </a:extLst>
              </p:cNvPr>
              <p:cNvSpPr/>
              <p:nvPr/>
            </p:nvSpPr>
            <p:spPr>
              <a:xfrm>
                <a:off x="1401897" y="2282896"/>
                <a:ext cx="139201" cy="7437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670" y="357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rgbClr val="CED7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672;p32">
                <a:extLst>
                  <a:ext uri="{FF2B5EF4-FFF2-40B4-BE49-F238E27FC236}">
                    <a16:creationId xmlns:a16="http://schemas.microsoft.com/office/drawing/2014/main" id="{A38E38EC-9519-15D0-284D-9933DAA87A0C}"/>
                  </a:ext>
                </a:extLst>
              </p:cNvPr>
              <p:cNvSpPr/>
              <p:nvPr/>
            </p:nvSpPr>
            <p:spPr>
              <a:xfrm>
                <a:off x="1640618" y="2282896"/>
                <a:ext cx="135461" cy="74379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652" y="357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673;p32">
                <a:extLst>
                  <a:ext uri="{FF2B5EF4-FFF2-40B4-BE49-F238E27FC236}">
                    <a16:creationId xmlns:a16="http://schemas.microsoft.com/office/drawing/2014/main" id="{60F5FDBA-F56F-AC83-0E0B-AEEA92FE0541}"/>
                  </a:ext>
                </a:extLst>
              </p:cNvPr>
              <p:cNvSpPr/>
              <p:nvPr/>
            </p:nvSpPr>
            <p:spPr>
              <a:xfrm>
                <a:off x="1878715" y="2282896"/>
                <a:ext cx="135461" cy="74379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651" y="35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674;p32">
                <a:extLst>
                  <a:ext uri="{FF2B5EF4-FFF2-40B4-BE49-F238E27FC236}">
                    <a16:creationId xmlns:a16="http://schemas.microsoft.com/office/drawing/2014/main" id="{86D09DC1-E154-EEBB-66B1-9CB19A27CBCC}"/>
                  </a:ext>
                </a:extLst>
              </p:cNvPr>
              <p:cNvSpPr/>
              <p:nvPr/>
            </p:nvSpPr>
            <p:spPr>
              <a:xfrm>
                <a:off x="790657" y="3397337"/>
                <a:ext cx="7035877" cy="215657"/>
              </a:xfrm>
              <a:custGeom>
                <a:avLst/>
                <a:gdLst/>
                <a:ahLst/>
                <a:cxnLst/>
                <a:rect l="l" t="t" r="r" b="b"/>
                <a:pathLst>
                  <a:path w="33865" h="1038" extrusionOk="0">
                    <a:moveTo>
                      <a:pt x="495" y="0"/>
                    </a:moveTo>
                    <a:lnTo>
                      <a:pt x="0" y="1038"/>
                    </a:lnTo>
                    <a:lnTo>
                      <a:pt x="33865" y="1038"/>
                    </a:lnTo>
                    <a:lnTo>
                      <a:pt x="33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675;p32">
                <a:extLst>
                  <a:ext uri="{FF2B5EF4-FFF2-40B4-BE49-F238E27FC236}">
                    <a16:creationId xmlns:a16="http://schemas.microsoft.com/office/drawing/2014/main" id="{065BD752-AA73-23D9-06CE-574135CB7961}"/>
                  </a:ext>
                </a:extLst>
              </p:cNvPr>
              <p:cNvSpPr/>
              <p:nvPr/>
            </p:nvSpPr>
            <p:spPr>
              <a:xfrm>
                <a:off x="343134" y="2282889"/>
                <a:ext cx="7908480" cy="1130228"/>
              </a:xfrm>
              <a:custGeom>
                <a:avLst/>
                <a:gdLst/>
                <a:ahLst/>
                <a:cxnLst/>
                <a:rect l="l" t="t" r="r" b="b"/>
                <a:pathLst>
                  <a:path w="38065" h="5440" extrusionOk="0">
                    <a:moveTo>
                      <a:pt x="0" y="1"/>
                    </a:moveTo>
                    <a:lnTo>
                      <a:pt x="2649" y="5439"/>
                    </a:lnTo>
                    <a:lnTo>
                      <a:pt x="35524" y="5439"/>
                    </a:lnTo>
                    <a:lnTo>
                      <a:pt x="38064" y="1333"/>
                    </a:lnTo>
                    <a:lnTo>
                      <a:pt x="30919" y="1333"/>
                    </a:lnTo>
                    <a:cubicBezTo>
                      <a:pt x="30763" y="1935"/>
                      <a:pt x="30175" y="2434"/>
                      <a:pt x="28996" y="2434"/>
                    </a:cubicBezTo>
                    <a:lnTo>
                      <a:pt x="13079" y="2434"/>
                    </a:lnTo>
                    <a:cubicBezTo>
                      <a:pt x="11840" y="2434"/>
                      <a:pt x="11561" y="1377"/>
                      <a:pt x="11561" y="1377"/>
                    </a:cubicBezTo>
                    <a:lnTo>
                      <a:pt x="7313" y="1377"/>
                    </a:lnTo>
                    <a:cubicBezTo>
                      <a:pt x="6153" y="1377"/>
                      <a:pt x="5840" y="1"/>
                      <a:pt x="58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676;p32">
                <a:extLst>
                  <a:ext uri="{FF2B5EF4-FFF2-40B4-BE49-F238E27FC236}">
                    <a16:creationId xmlns:a16="http://schemas.microsoft.com/office/drawing/2014/main" id="{F55A96FA-C6EA-4510-A153-6D24CC3A469D}"/>
                  </a:ext>
                </a:extLst>
              </p:cNvPr>
              <p:cNvSpPr/>
              <p:nvPr/>
            </p:nvSpPr>
            <p:spPr>
              <a:xfrm>
                <a:off x="1814516" y="2656870"/>
                <a:ext cx="64406" cy="12237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89" extrusionOk="0">
                    <a:moveTo>
                      <a:pt x="1" y="1"/>
                    </a:moveTo>
                    <a:lnTo>
                      <a:pt x="1" y="588"/>
                    </a:lnTo>
                    <a:lnTo>
                      <a:pt x="309" y="588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677;p32">
                <a:extLst>
                  <a:ext uri="{FF2B5EF4-FFF2-40B4-BE49-F238E27FC236}">
                    <a16:creationId xmlns:a16="http://schemas.microsoft.com/office/drawing/2014/main" id="{2A7DEE7B-5AB5-4BDC-C5B7-4C9A3EA12FFE}"/>
                  </a:ext>
                </a:extLst>
              </p:cNvPr>
              <p:cNvSpPr/>
              <p:nvPr/>
            </p:nvSpPr>
            <p:spPr>
              <a:xfrm>
                <a:off x="1991531" y="2656870"/>
                <a:ext cx="67523" cy="122372"/>
              </a:xfrm>
              <a:custGeom>
                <a:avLst/>
                <a:gdLst/>
                <a:ahLst/>
                <a:cxnLst/>
                <a:rect l="l" t="t" r="r" b="b"/>
                <a:pathLst>
                  <a:path w="325" h="589" extrusionOk="0">
                    <a:moveTo>
                      <a:pt x="1" y="1"/>
                    </a:moveTo>
                    <a:lnTo>
                      <a:pt x="1" y="588"/>
                    </a:lnTo>
                    <a:lnTo>
                      <a:pt x="324" y="58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678;p32">
                <a:extLst>
                  <a:ext uri="{FF2B5EF4-FFF2-40B4-BE49-F238E27FC236}">
                    <a16:creationId xmlns:a16="http://schemas.microsoft.com/office/drawing/2014/main" id="{C33B3315-C6CE-2DAC-A135-265E928E665F}"/>
                  </a:ext>
                </a:extLst>
              </p:cNvPr>
              <p:cNvSpPr/>
              <p:nvPr/>
            </p:nvSpPr>
            <p:spPr>
              <a:xfrm>
                <a:off x="2171662" y="2656870"/>
                <a:ext cx="65030" cy="122372"/>
              </a:xfrm>
              <a:custGeom>
                <a:avLst/>
                <a:gdLst/>
                <a:ahLst/>
                <a:cxnLst/>
                <a:rect l="l" t="t" r="r" b="b"/>
                <a:pathLst>
                  <a:path w="313" h="589" extrusionOk="0">
                    <a:moveTo>
                      <a:pt x="0" y="1"/>
                    </a:moveTo>
                    <a:lnTo>
                      <a:pt x="0" y="588"/>
                    </a:lnTo>
                    <a:lnTo>
                      <a:pt x="313" y="588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679;p32">
                <a:extLst>
                  <a:ext uri="{FF2B5EF4-FFF2-40B4-BE49-F238E27FC236}">
                    <a16:creationId xmlns:a16="http://schemas.microsoft.com/office/drawing/2014/main" id="{4160E16E-6312-1EE9-BC4A-199E6350EDF9}"/>
                  </a:ext>
                </a:extLst>
              </p:cNvPr>
              <p:cNvSpPr/>
              <p:nvPr/>
            </p:nvSpPr>
            <p:spPr>
              <a:xfrm>
                <a:off x="2352416" y="2656870"/>
                <a:ext cx="64406" cy="12237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89" extrusionOk="0">
                    <a:moveTo>
                      <a:pt x="1" y="1"/>
                    </a:moveTo>
                    <a:lnTo>
                      <a:pt x="1" y="588"/>
                    </a:lnTo>
                    <a:lnTo>
                      <a:pt x="309" y="588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680;p32">
                <a:extLst>
                  <a:ext uri="{FF2B5EF4-FFF2-40B4-BE49-F238E27FC236}">
                    <a16:creationId xmlns:a16="http://schemas.microsoft.com/office/drawing/2014/main" id="{7FC537F9-5E7C-897D-D5A8-6B75F3B39C25}"/>
                  </a:ext>
                </a:extLst>
              </p:cNvPr>
              <p:cNvSpPr/>
              <p:nvPr/>
            </p:nvSpPr>
            <p:spPr>
              <a:xfrm>
                <a:off x="2529431" y="2656870"/>
                <a:ext cx="67523" cy="122372"/>
              </a:xfrm>
              <a:custGeom>
                <a:avLst/>
                <a:gdLst/>
                <a:ahLst/>
                <a:cxnLst/>
                <a:rect l="l" t="t" r="r" b="b"/>
                <a:pathLst>
                  <a:path w="325" h="589" extrusionOk="0">
                    <a:moveTo>
                      <a:pt x="0" y="1"/>
                    </a:moveTo>
                    <a:lnTo>
                      <a:pt x="0" y="588"/>
                    </a:lnTo>
                    <a:lnTo>
                      <a:pt x="324" y="58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681;p32">
                <a:extLst>
                  <a:ext uri="{FF2B5EF4-FFF2-40B4-BE49-F238E27FC236}">
                    <a16:creationId xmlns:a16="http://schemas.microsoft.com/office/drawing/2014/main" id="{4C0F1586-9BE1-86F7-2274-DA27A31D61C8}"/>
                  </a:ext>
                </a:extLst>
              </p:cNvPr>
              <p:cNvSpPr/>
              <p:nvPr/>
            </p:nvSpPr>
            <p:spPr>
              <a:xfrm>
                <a:off x="989902" y="2505410"/>
                <a:ext cx="138578" cy="13857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667" extrusionOk="0">
                    <a:moveTo>
                      <a:pt x="328" y="1"/>
                    </a:moveTo>
                    <a:cubicBezTo>
                      <a:pt x="157" y="1"/>
                      <a:pt x="1" y="138"/>
                      <a:pt x="1" y="324"/>
                    </a:cubicBezTo>
                    <a:cubicBezTo>
                      <a:pt x="1" y="510"/>
                      <a:pt x="157" y="666"/>
                      <a:pt x="328" y="666"/>
                    </a:cubicBezTo>
                    <a:cubicBezTo>
                      <a:pt x="514" y="666"/>
                      <a:pt x="667" y="510"/>
                      <a:pt x="667" y="324"/>
                    </a:cubicBezTo>
                    <a:cubicBezTo>
                      <a:pt x="667" y="138"/>
                      <a:pt x="514" y="1"/>
                      <a:pt x="3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682;p32">
                <a:extLst>
                  <a:ext uri="{FF2B5EF4-FFF2-40B4-BE49-F238E27FC236}">
                    <a16:creationId xmlns:a16="http://schemas.microsoft.com/office/drawing/2014/main" id="{1698BC28-A4BD-32B1-35C8-9698D54A2709}"/>
                  </a:ext>
                </a:extLst>
              </p:cNvPr>
              <p:cNvSpPr/>
              <p:nvPr/>
            </p:nvSpPr>
            <p:spPr>
              <a:xfrm>
                <a:off x="989902" y="1700121"/>
                <a:ext cx="1532664" cy="109906"/>
              </a:xfrm>
              <a:custGeom>
                <a:avLst/>
                <a:gdLst/>
                <a:ahLst/>
                <a:cxnLst/>
                <a:rect l="l" t="t" r="r" b="b"/>
                <a:pathLst>
                  <a:path w="7377" h="529" extrusionOk="0">
                    <a:moveTo>
                      <a:pt x="250" y="1"/>
                    </a:moveTo>
                    <a:cubicBezTo>
                      <a:pt x="109" y="1"/>
                      <a:pt x="1" y="127"/>
                      <a:pt x="1" y="280"/>
                    </a:cubicBezTo>
                    <a:lnTo>
                      <a:pt x="1" y="529"/>
                    </a:lnTo>
                    <a:lnTo>
                      <a:pt x="7377" y="529"/>
                    </a:lnTo>
                    <a:lnTo>
                      <a:pt x="7377" y="280"/>
                    </a:lnTo>
                    <a:cubicBezTo>
                      <a:pt x="7377" y="127"/>
                      <a:pt x="7269" y="1"/>
                      <a:pt x="7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683;p32">
                <a:extLst>
                  <a:ext uri="{FF2B5EF4-FFF2-40B4-BE49-F238E27FC236}">
                    <a16:creationId xmlns:a16="http://schemas.microsoft.com/office/drawing/2014/main" id="{77125099-39B6-F3D3-E3B6-F2D2F1233675}"/>
                  </a:ext>
                </a:extLst>
              </p:cNvPr>
              <p:cNvSpPr/>
              <p:nvPr/>
            </p:nvSpPr>
            <p:spPr>
              <a:xfrm>
                <a:off x="1221766" y="1915779"/>
                <a:ext cx="193427" cy="126112"/>
              </a:xfrm>
              <a:custGeom>
                <a:avLst/>
                <a:gdLst/>
                <a:ahLst/>
                <a:cxnLst/>
                <a:rect l="l" t="t" r="r" b="b"/>
                <a:pathLst>
                  <a:path w="931" h="607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931" y="607"/>
                    </a:lnTo>
                    <a:lnTo>
                      <a:pt x="9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684;p32">
                <a:extLst>
                  <a:ext uri="{FF2B5EF4-FFF2-40B4-BE49-F238E27FC236}">
                    <a16:creationId xmlns:a16="http://schemas.microsoft.com/office/drawing/2014/main" id="{CA3424A3-1421-7EA0-C193-1A12BE65A6F1}"/>
                  </a:ext>
                </a:extLst>
              </p:cNvPr>
              <p:cNvSpPr/>
              <p:nvPr/>
            </p:nvSpPr>
            <p:spPr>
              <a:xfrm>
                <a:off x="1517829" y="1915779"/>
                <a:ext cx="193427" cy="126112"/>
              </a:xfrm>
              <a:custGeom>
                <a:avLst/>
                <a:gdLst/>
                <a:ahLst/>
                <a:cxnLst/>
                <a:rect l="l" t="t" r="r" b="b"/>
                <a:pathLst>
                  <a:path w="931" h="607" extrusionOk="0">
                    <a:moveTo>
                      <a:pt x="0" y="0"/>
                    </a:moveTo>
                    <a:lnTo>
                      <a:pt x="0" y="607"/>
                    </a:lnTo>
                    <a:lnTo>
                      <a:pt x="930" y="607"/>
                    </a:lnTo>
                    <a:lnTo>
                      <a:pt x="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685;p32">
                <a:extLst>
                  <a:ext uri="{FF2B5EF4-FFF2-40B4-BE49-F238E27FC236}">
                    <a16:creationId xmlns:a16="http://schemas.microsoft.com/office/drawing/2014/main" id="{E80C82D5-CF29-CCE5-B9F7-6C606600239F}"/>
                  </a:ext>
                </a:extLst>
              </p:cNvPr>
              <p:cNvSpPr/>
              <p:nvPr/>
            </p:nvSpPr>
            <p:spPr>
              <a:xfrm>
                <a:off x="1814516" y="1915779"/>
                <a:ext cx="193427" cy="126112"/>
              </a:xfrm>
              <a:custGeom>
                <a:avLst/>
                <a:gdLst/>
                <a:ahLst/>
                <a:cxnLst/>
                <a:rect l="l" t="t" r="r" b="b"/>
                <a:pathLst>
                  <a:path w="931" h="607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931" y="607"/>
                    </a:lnTo>
                    <a:lnTo>
                      <a:pt x="9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686;p32">
                <a:extLst>
                  <a:ext uri="{FF2B5EF4-FFF2-40B4-BE49-F238E27FC236}">
                    <a16:creationId xmlns:a16="http://schemas.microsoft.com/office/drawing/2014/main" id="{DB9EF20D-AFC0-1895-8A77-FAC4036E5162}"/>
                  </a:ext>
                </a:extLst>
              </p:cNvPr>
              <p:cNvSpPr/>
              <p:nvPr/>
            </p:nvSpPr>
            <p:spPr>
              <a:xfrm>
                <a:off x="2107463" y="1915779"/>
                <a:ext cx="196543" cy="12611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607" extrusionOk="0">
                    <a:moveTo>
                      <a:pt x="0" y="0"/>
                    </a:moveTo>
                    <a:lnTo>
                      <a:pt x="0" y="607"/>
                    </a:lnTo>
                    <a:lnTo>
                      <a:pt x="945" y="60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687;p32">
                <a:extLst>
                  <a:ext uri="{FF2B5EF4-FFF2-40B4-BE49-F238E27FC236}">
                    <a16:creationId xmlns:a16="http://schemas.microsoft.com/office/drawing/2014/main" id="{1C7E5DCA-87F4-8C29-E686-7D4DA910CC47}"/>
                  </a:ext>
                </a:extLst>
              </p:cNvPr>
              <p:cNvSpPr/>
              <p:nvPr/>
            </p:nvSpPr>
            <p:spPr>
              <a:xfrm>
                <a:off x="343134" y="2281661"/>
                <a:ext cx="1255924" cy="106167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511" extrusionOk="0">
                    <a:moveTo>
                      <a:pt x="0" y="1"/>
                    </a:moveTo>
                    <a:lnTo>
                      <a:pt x="246" y="511"/>
                    </a:lnTo>
                    <a:lnTo>
                      <a:pt x="6045" y="511"/>
                    </a:lnTo>
                    <a:cubicBezTo>
                      <a:pt x="5904" y="232"/>
                      <a:pt x="5840" y="1"/>
                      <a:pt x="5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688;p32">
                <a:extLst>
                  <a:ext uri="{FF2B5EF4-FFF2-40B4-BE49-F238E27FC236}">
                    <a16:creationId xmlns:a16="http://schemas.microsoft.com/office/drawing/2014/main" id="{B568202C-3155-DE72-585B-01B02F3579C6}"/>
                  </a:ext>
                </a:extLst>
              </p:cNvPr>
              <p:cNvSpPr/>
              <p:nvPr/>
            </p:nvSpPr>
            <p:spPr>
              <a:xfrm>
                <a:off x="6670161" y="2558402"/>
                <a:ext cx="1581488" cy="144810"/>
              </a:xfrm>
              <a:custGeom>
                <a:avLst/>
                <a:gdLst/>
                <a:ahLst/>
                <a:cxnLst/>
                <a:rect l="l" t="t" r="r" b="b"/>
                <a:pathLst>
                  <a:path w="7612" h="697" extrusionOk="0">
                    <a:moveTo>
                      <a:pt x="466" y="1"/>
                    </a:moveTo>
                    <a:cubicBezTo>
                      <a:pt x="403" y="265"/>
                      <a:pt x="250" y="495"/>
                      <a:pt x="1" y="696"/>
                    </a:cubicBezTo>
                    <a:lnTo>
                      <a:pt x="7176" y="696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689;p32">
                <a:extLst>
                  <a:ext uri="{FF2B5EF4-FFF2-40B4-BE49-F238E27FC236}">
                    <a16:creationId xmlns:a16="http://schemas.microsoft.com/office/drawing/2014/main" id="{8FB388B7-2350-E18E-917D-EE1E4D7F2B9C}"/>
                  </a:ext>
                </a:extLst>
              </p:cNvPr>
              <p:cNvSpPr/>
              <p:nvPr/>
            </p:nvSpPr>
            <p:spPr>
              <a:xfrm>
                <a:off x="867945" y="2688657"/>
                <a:ext cx="7293295" cy="708886"/>
              </a:xfrm>
              <a:custGeom>
                <a:avLst/>
                <a:gdLst/>
                <a:ahLst/>
                <a:cxnLst/>
                <a:rect l="l" t="t" r="r" b="b"/>
                <a:pathLst>
                  <a:path w="35104" h="3412" extrusionOk="0">
                    <a:moveTo>
                      <a:pt x="0" y="3147"/>
                    </a:moveTo>
                    <a:lnTo>
                      <a:pt x="123" y="3411"/>
                    </a:lnTo>
                    <a:lnTo>
                      <a:pt x="0" y="3147"/>
                    </a:lnTo>
                    <a:lnTo>
                      <a:pt x="0" y="3147"/>
                    </a:lnTo>
                    <a:close/>
                    <a:moveTo>
                      <a:pt x="35103" y="0"/>
                    </a:moveTo>
                    <a:lnTo>
                      <a:pt x="35103" y="0"/>
                    </a:lnTo>
                    <a:lnTo>
                      <a:pt x="32998" y="3411"/>
                    </a:lnTo>
                    <a:close/>
                  </a:path>
                </a:pathLst>
              </a:custGeom>
              <a:solidFill>
                <a:srgbClr val="B1B9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690;p32">
                <a:extLst>
                  <a:ext uri="{FF2B5EF4-FFF2-40B4-BE49-F238E27FC236}">
                    <a16:creationId xmlns:a16="http://schemas.microsoft.com/office/drawing/2014/main" id="{0739B440-EDAF-ACE1-EC2C-01DF7D7F8724}"/>
                  </a:ext>
                </a:extLst>
              </p:cNvPr>
              <p:cNvSpPr/>
              <p:nvPr/>
            </p:nvSpPr>
            <p:spPr>
              <a:xfrm>
                <a:off x="867945" y="2694914"/>
                <a:ext cx="7293295" cy="708886"/>
              </a:xfrm>
              <a:custGeom>
                <a:avLst/>
                <a:gdLst/>
                <a:ahLst/>
                <a:cxnLst/>
                <a:rect l="l" t="t" r="r" b="b"/>
                <a:pathLst>
                  <a:path w="35104" h="3412" extrusionOk="0">
                    <a:moveTo>
                      <a:pt x="35103" y="0"/>
                    </a:moveTo>
                    <a:lnTo>
                      <a:pt x="35103" y="0"/>
                    </a:lnTo>
                    <a:cubicBezTo>
                      <a:pt x="25711" y="2868"/>
                      <a:pt x="9266" y="3162"/>
                      <a:pt x="2756" y="3162"/>
                    </a:cubicBezTo>
                    <a:cubicBezTo>
                      <a:pt x="1023" y="3162"/>
                      <a:pt x="0" y="3147"/>
                      <a:pt x="0" y="3147"/>
                    </a:cubicBezTo>
                    <a:lnTo>
                      <a:pt x="0" y="3147"/>
                    </a:lnTo>
                    <a:lnTo>
                      <a:pt x="123" y="3411"/>
                    </a:lnTo>
                    <a:lnTo>
                      <a:pt x="32998" y="3411"/>
                    </a:lnTo>
                    <a:lnTo>
                      <a:pt x="351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46362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12"/>
          <p:cNvGrpSpPr/>
          <p:nvPr/>
        </p:nvGrpSpPr>
        <p:grpSpPr>
          <a:xfrm>
            <a:off x="1048140" y="3696347"/>
            <a:ext cx="2894305" cy="2894305"/>
            <a:chOff x="0" y="0"/>
            <a:chExt cx="812800" cy="812800"/>
          </a:xfrm>
        </p:grpSpPr>
        <p:sp>
          <p:nvSpPr>
            <p:cNvPr id="245" name="Google Shape;245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2"/>
          <p:cNvGrpSpPr/>
          <p:nvPr/>
        </p:nvGrpSpPr>
        <p:grpSpPr>
          <a:xfrm>
            <a:off x="6879911" y="3696347"/>
            <a:ext cx="2894305" cy="2894305"/>
            <a:chOff x="0" y="0"/>
            <a:chExt cx="812800" cy="812800"/>
          </a:xfrm>
        </p:grpSpPr>
        <p:sp>
          <p:nvSpPr>
            <p:cNvPr id="248" name="Google Shape;248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12"/>
          <p:cNvGrpSpPr/>
          <p:nvPr/>
        </p:nvGrpSpPr>
        <p:grpSpPr>
          <a:xfrm>
            <a:off x="12711681" y="3696347"/>
            <a:ext cx="2894305" cy="2894305"/>
            <a:chOff x="0" y="0"/>
            <a:chExt cx="812800" cy="812800"/>
          </a:xfrm>
        </p:grpSpPr>
        <p:sp>
          <p:nvSpPr>
            <p:cNvPr id="251" name="Google Shape;25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12"/>
          <p:cNvSpPr txBox="1"/>
          <p:nvPr/>
        </p:nvSpPr>
        <p:spPr>
          <a:xfrm>
            <a:off x="1045522" y="1125556"/>
            <a:ext cx="16507551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 FOCUS ON TRANSPORTATION SYSTEMS?</a:t>
            </a:r>
            <a:endParaRPr sz="6000" dirty="0"/>
          </a:p>
        </p:txBody>
      </p:sp>
      <p:sp>
        <p:nvSpPr>
          <p:cNvPr id="254" name="Google Shape;254;p12"/>
          <p:cNvSpPr txBox="1"/>
          <p:nvPr/>
        </p:nvSpPr>
        <p:spPr>
          <a:xfrm>
            <a:off x="1690619" y="4445636"/>
            <a:ext cx="1769816" cy="14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1" i="0" u="none" strike="noStrike" cap="none">
                <a:solidFill>
                  <a:srgbClr val="BFBEBE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7354828" y="4445636"/>
            <a:ext cx="1944470" cy="14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1" i="0" u="none" strike="noStrike" cap="none">
                <a:solidFill>
                  <a:srgbClr val="BFBEBE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/>
          </a:p>
        </p:txBody>
      </p:sp>
      <p:sp>
        <p:nvSpPr>
          <p:cNvPr id="256" name="Google Shape;256;p12"/>
          <p:cNvSpPr txBox="1"/>
          <p:nvPr/>
        </p:nvSpPr>
        <p:spPr>
          <a:xfrm>
            <a:off x="13190850" y="4445636"/>
            <a:ext cx="1935968" cy="14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1" i="0" u="none" strike="noStrike" cap="none" dirty="0">
                <a:solidFill>
                  <a:srgbClr val="BFBEBE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dirty="0"/>
          </a:p>
        </p:txBody>
      </p:sp>
      <p:sp>
        <p:nvSpPr>
          <p:cNvPr id="279" name="Google Shape;279;p12"/>
          <p:cNvSpPr txBox="1"/>
          <p:nvPr/>
        </p:nvSpPr>
        <p:spPr>
          <a:xfrm>
            <a:off x="5660148" y="6865150"/>
            <a:ext cx="579727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Flight delays and port congestion have significant ripple effects, increasing costs and impacting supply chains.</a:t>
            </a:r>
            <a:endParaRPr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0" name="Google Shape;280;p12"/>
          <p:cNvSpPr txBox="1"/>
          <p:nvPr/>
        </p:nvSpPr>
        <p:spPr>
          <a:xfrm>
            <a:off x="367613" y="6865150"/>
            <a:ext cx="492492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Transportation systems are essential for global trade and connectivity.</a:t>
            </a:r>
          </a:p>
        </p:txBody>
      </p:sp>
      <p:sp>
        <p:nvSpPr>
          <p:cNvPr id="282" name="Google Shape;282;p12"/>
          <p:cNvSpPr txBox="1"/>
          <p:nvPr/>
        </p:nvSpPr>
        <p:spPr>
          <a:xfrm>
            <a:off x="11983326" y="6865150"/>
            <a:ext cx="5121036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 transportation is critical for meeting growing global demands.</a:t>
            </a:r>
            <a:endParaRPr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A logo of a plane and a ship&#10;&#10;Description automatically generated">
            <a:extLst>
              <a:ext uri="{FF2B5EF4-FFF2-40B4-BE49-F238E27FC236}">
                <a16:creationId xmlns:a16="http://schemas.microsoft.com/office/drawing/2014/main" id="{6776EFE1-B9C1-EFC0-4BA9-24584DEDB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5024"/>
            <a:ext cx="2095520" cy="1735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1245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3"/>
          <p:cNvSpPr txBox="1"/>
          <p:nvPr/>
        </p:nvSpPr>
        <p:spPr>
          <a:xfrm>
            <a:off x="1413711" y="635818"/>
            <a:ext cx="15382373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dirty="0"/>
          </a:p>
        </p:txBody>
      </p:sp>
      <p:sp>
        <p:nvSpPr>
          <p:cNvPr id="309" name="Google Shape;309;p13"/>
          <p:cNvSpPr txBox="1"/>
          <p:nvPr/>
        </p:nvSpPr>
        <p:spPr>
          <a:xfrm>
            <a:off x="996616" y="2570345"/>
            <a:ext cx="9639300" cy="62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524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sz="3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this project, we will explore critical insights derived from a large-scale analysis of flight and port activity data. </a:t>
            </a:r>
          </a:p>
          <a:p>
            <a:pPr marL="1524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sz="3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goal is to provide a comprehensive understanding of transportation and trade trends, uncover potential bottlenecks, and identify opportunities for efficiency improvements. </a:t>
            </a:r>
          </a:p>
          <a:p>
            <a:pPr marL="1524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sz="3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examining the patterns and trends in the aviation and port activity sectors, we aim to enhance our understanding of logistical flows and contribute to data-driven decision-making.</a:t>
            </a:r>
          </a:p>
        </p:txBody>
      </p:sp>
      <p:pic>
        <p:nvPicPr>
          <p:cNvPr id="310" name="Google Shape;3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5515" y="3755375"/>
            <a:ext cx="7817937" cy="7374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072;p42">
            <a:extLst>
              <a:ext uri="{FF2B5EF4-FFF2-40B4-BE49-F238E27FC236}">
                <a16:creationId xmlns:a16="http://schemas.microsoft.com/office/drawing/2014/main" id="{1ABE95C5-417C-F71E-0C53-A6DEE2EFF51D}"/>
              </a:ext>
            </a:extLst>
          </p:cNvPr>
          <p:cNvGrpSpPr/>
          <p:nvPr/>
        </p:nvGrpSpPr>
        <p:grpSpPr>
          <a:xfrm flipH="1">
            <a:off x="11852511" y="2570345"/>
            <a:ext cx="5296499" cy="1969571"/>
            <a:chOff x="-3663658" y="3378717"/>
            <a:chExt cx="3056625" cy="1489825"/>
          </a:xfrm>
        </p:grpSpPr>
        <p:grpSp>
          <p:nvGrpSpPr>
            <p:cNvPr id="3" name="Google Shape;1073;p42">
              <a:extLst>
                <a:ext uri="{FF2B5EF4-FFF2-40B4-BE49-F238E27FC236}">
                  <a16:creationId xmlns:a16="http://schemas.microsoft.com/office/drawing/2014/main" id="{8F2310E2-71BA-96F1-B5A3-C6B3A2174EFF}"/>
                </a:ext>
              </a:extLst>
            </p:cNvPr>
            <p:cNvGrpSpPr/>
            <p:nvPr/>
          </p:nvGrpSpPr>
          <p:grpSpPr>
            <a:xfrm>
              <a:off x="-1886717" y="3378717"/>
              <a:ext cx="1251128" cy="1070707"/>
              <a:chOff x="-1886717" y="3378717"/>
              <a:chExt cx="1251128" cy="1070707"/>
            </a:xfrm>
          </p:grpSpPr>
          <p:sp>
            <p:nvSpPr>
              <p:cNvPr id="265" name="Google Shape;1074;p42">
                <a:extLst>
                  <a:ext uri="{FF2B5EF4-FFF2-40B4-BE49-F238E27FC236}">
                    <a16:creationId xmlns:a16="http://schemas.microsoft.com/office/drawing/2014/main" id="{F86B540D-A0AF-57FD-A0A9-03BAA4C9393D}"/>
                  </a:ext>
                </a:extLst>
              </p:cNvPr>
              <p:cNvSpPr/>
              <p:nvPr/>
            </p:nvSpPr>
            <p:spPr>
              <a:xfrm>
                <a:off x="-1176662" y="3470862"/>
                <a:ext cx="387896" cy="931103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951" extrusionOk="0">
                    <a:moveTo>
                      <a:pt x="1" y="0"/>
                    </a:moveTo>
                    <a:lnTo>
                      <a:pt x="1" y="3951"/>
                    </a:lnTo>
                    <a:lnTo>
                      <a:pt x="1645" y="1347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075;p42">
                <a:extLst>
                  <a:ext uri="{FF2B5EF4-FFF2-40B4-BE49-F238E27FC236}">
                    <a16:creationId xmlns:a16="http://schemas.microsoft.com/office/drawing/2014/main" id="{04B3B061-EC48-516B-97B8-0EA3E03D3637}"/>
                  </a:ext>
                </a:extLst>
              </p:cNvPr>
              <p:cNvSpPr/>
              <p:nvPr/>
            </p:nvSpPr>
            <p:spPr>
              <a:xfrm>
                <a:off x="-1255025" y="3804124"/>
                <a:ext cx="581400" cy="645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076;p42">
                <a:extLst>
                  <a:ext uri="{FF2B5EF4-FFF2-40B4-BE49-F238E27FC236}">
                    <a16:creationId xmlns:a16="http://schemas.microsoft.com/office/drawing/2014/main" id="{2083C2D8-67FA-3689-5C6A-FBF85DED8566}"/>
                  </a:ext>
                </a:extLst>
              </p:cNvPr>
              <p:cNvSpPr/>
              <p:nvPr/>
            </p:nvSpPr>
            <p:spPr>
              <a:xfrm>
                <a:off x="-1212483" y="3430563"/>
                <a:ext cx="452467" cy="65986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80" extrusionOk="0">
                    <a:moveTo>
                      <a:pt x="0" y="0"/>
                    </a:moveTo>
                    <a:lnTo>
                      <a:pt x="0" y="279"/>
                    </a:lnTo>
                    <a:lnTo>
                      <a:pt x="1920" y="279"/>
                    </a:lnTo>
                    <a:lnTo>
                      <a:pt x="19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077;p42">
                <a:extLst>
                  <a:ext uri="{FF2B5EF4-FFF2-40B4-BE49-F238E27FC236}">
                    <a16:creationId xmlns:a16="http://schemas.microsoft.com/office/drawing/2014/main" id="{6AC035A0-EAB7-AA74-53EE-E75F5922F4C4}"/>
                  </a:ext>
                </a:extLst>
              </p:cNvPr>
              <p:cNvSpPr/>
              <p:nvPr/>
            </p:nvSpPr>
            <p:spPr>
              <a:xfrm>
                <a:off x="-1139663" y="3554052"/>
                <a:ext cx="54437" cy="139748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93" extrusionOk="0">
                    <a:moveTo>
                      <a:pt x="0" y="1"/>
                    </a:moveTo>
                    <a:lnTo>
                      <a:pt x="0" y="592"/>
                    </a:lnTo>
                    <a:lnTo>
                      <a:pt x="231" y="592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078;p42">
                <a:extLst>
                  <a:ext uri="{FF2B5EF4-FFF2-40B4-BE49-F238E27FC236}">
                    <a16:creationId xmlns:a16="http://schemas.microsoft.com/office/drawing/2014/main" id="{EA45747C-5014-F006-CF05-CF18703EA040}"/>
                  </a:ext>
                </a:extLst>
              </p:cNvPr>
              <p:cNvSpPr/>
              <p:nvPr/>
            </p:nvSpPr>
            <p:spPr>
              <a:xfrm>
                <a:off x="-1063544" y="3554052"/>
                <a:ext cx="55616" cy="139748"/>
              </a:xfrm>
              <a:custGeom>
                <a:avLst/>
                <a:gdLst/>
                <a:ahLst/>
                <a:cxnLst/>
                <a:rect l="l" t="t" r="r" b="b"/>
                <a:pathLst>
                  <a:path w="236" h="593" extrusionOk="0">
                    <a:moveTo>
                      <a:pt x="1" y="1"/>
                    </a:moveTo>
                    <a:lnTo>
                      <a:pt x="1" y="592"/>
                    </a:lnTo>
                    <a:lnTo>
                      <a:pt x="235" y="592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079;p42">
                <a:extLst>
                  <a:ext uri="{FF2B5EF4-FFF2-40B4-BE49-F238E27FC236}">
                    <a16:creationId xmlns:a16="http://schemas.microsoft.com/office/drawing/2014/main" id="{DEF5EEF8-0BC3-9FF1-B232-F003FB7D39B6}"/>
                  </a:ext>
                </a:extLst>
              </p:cNvPr>
              <p:cNvSpPr/>
              <p:nvPr/>
            </p:nvSpPr>
            <p:spPr>
              <a:xfrm>
                <a:off x="-964330" y="3554052"/>
                <a:ext cx="54437" cy="139748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93" extrusionOk="0">
                    <a:moveTo>
                      <a:pt x="0" y="1"/>
                    </a:moveTo>
                    <a:lnTo>
                      <a:pt x="0" y="592"/>
                    </a:lnTo>
                    <a:lnTo>
                      <a:pt x="231" y="592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080;p42">
                <a:extLst>
                  <a:ext uri="{FF2B5EF4-FFF2-40B4-BE49-F238E27FC236}">
                    <a16:creationId xmlns:a16="http://schemas.microsoft.com/office/drawing/2014/main" id="{D5DFDFEE-722E-C309-6589-2A08917DE889}"/>
                  </a:ext>
                </a:extLst>
              </p:cNvPr>
              <p:cNvSpPr/>
              <p:nvPr/>
            </p:nvSpPr>
            <p:spPr>
              <a:xfrm>
                <a:off x="-888210" y="3554052"/>
                <a:ext cx="55616" cy="139748"/>
              </a:xfrm>
              <a:custGeom>
                <a:avLst/>
                <a:gdLst/>
                <a:ahLst/>
                <a:cxnLst/>
                <a:rect l="l" t="t" r="r" b="b"/>
                <a:pathLst>
                  <a:path w="236" h="593" extrusionOk="0">
                    <a:moveTo>
                      <a:pt x="1" y="1"/>
                    </a:moveTo>
                    <a:lnTo>
                      <a:pt x="1" y="592"/>
                    </a:lnTo>
                    <a:lnTo>
                      <a:pt x="235" y="592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081;p42">
                <a:extLst>
                  <a:ext uri="{FF2B5EF4-FFF2-40B4-BE49-F238E27FC236}">
                    <a16:creationId xmlns:a16="http://schemas.microsoft.com/office/drawing/2014/main" id="{A3769574-A174-C454-3D1E-6D838897CCC1}"/>
                  </a:ext>
                </a:extLst>
              </p:cNvPr>
              <p:cNvSpPr/>
              <p:nvPr/>
            </p:nvSpPr>
            <p:spPr>
              <a:xfrm>
                <a:off x="-1293080" y="3766386"/>
                <a:ext cx="657491" cy="62451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265" extrusionOk="0">
                    <a:moveTo>
                      <a:pt x="0" y="0"/>
                    </a:moveTo>
                    <a:lnTo>
                      <a:pt x="0" y="264"/>
                    </a:lnTo>
                    <a:lnTo>
                      <a:pt x="2790" y="264"/>
                    </a:lnTo>
                    <a:lnTo>
                      <a:pt x="27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082;p42">
                <a:extLst>
                  <a:ext uri="{FF2B5EF4-FFF2-40B4-BE49-F238E27FC236}">
                    <a16:creationId xmlns:a16="http://schemas.microsoft.com/office/drawing/2014/main" id="{EECA6CCB-44A7-B98A-817F-271A87FC870F}"/>
                  </a:ext>
                </a:extLst>
              </p:cNvPr>
              <p:cNvSpPr/>
              <p:nvPr/>
            </p:nvSpPr>
            <p:spPr>
              <a:xfrm>
                <a:off x="-1208948" y="3912735"/>
                <a:ext cx="84366" cy="9143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8" extrusionOk="0">
                    <a:moveTo>
                      <a:pt x="0" y="0"/>
                    </a:moveTo>
                    <a:lnTo>
                      <a:pt x="0" y="387"/>
                    </a:lnTo>
                    <a:lnTo>
                      <a:pt x="357" y="387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083;p42">
                <a:extLst>
                  <a:ext uri="{FF2B5EF4-FFF2-40B4-BE49-F238E27FC236}">
                    <a16:creationId xmlns:a16="http://schemas.microsoft.com/office/drawing/2014/main" id="{87064895-3043-586D-5C3F-5AE978F34DCA}"/>
                  </a:ext>
                </a:extLst>
              </p:cNvPr>
              <p:cNvSpPr/>
              <p:nvPr/>
            </p:nvSpPr>
            <p:spPr>
              <a:xfrm>
                <a:off x="-1092531" y="3912735"/>
                <a:ext cx="84602" cy="9143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58" y="38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084;p42">
                <a:extLst>
                  <a:ext uri="{FF2B5EF4-FFF2-40B4-BE49-F238E27FC236}">
                    <a16:creationId xmlns:a16="http://schemas.microsoft.com/office/drawing/2014/main" id="{B0C933C1-0C33-F2E3-C5F0-685EB5F200AC}"/>
                  </a:ext>
                </a:extLst>
              </p:cNvPr>
              <p:cNvSpPr/>
              <p:nvPr/>
            </p:nvSpPr>
            <p:spPr>
              <a:xfrm>
                <a:off x="-939114" y="3912735"/>
                <a:ext cx="84602" cy="9143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58" y="38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085;p42">
                <a:extLst>
                  <a:ext uri="{FF2B5EF4-FFF2-40B4-BE49-F238E27FC236}">
                    <a16:creationId xmlns:a16="http://schemas.microsoft.com/office/drawing/2014/main" id="{D09DA01B-EFAF-862B-A0BF-70ACD3ADBAF1}"/>
                  </a:ext>
                </a:extLst>
              </p:cNvPr>
              <p:cNvSpPr/>
              <p:nvPr/>
            </p:nvSpPr>
            <p:spPr>
              <a:xfrm>
                <a:off x="-822460" y="3912735"/>
                <a:ext cx="84366" cy="9143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58" y="38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086;p42">
                <a:extLst>
                  <a:ext uri="{FF2B5EF4-FFF2-40B4-BE49-F238E27FC236}">
                    <a16:creationId xmlns:a16="http://schemas.microsoft.com/office/drawing/2014/main" id="{C1A4D0D3-80D8-A05A-C218-4BEB04836C59}"/>
                  </a:ext>
                </a:extLst>
              </p:cNvPr>
              <p:cNvSpPr/>
              <p:nvPr/>
            </p:nvSpPr>
            <p:spPr>
              <a:xfrm>
                <a:off x="-1212483" y="4062618"/>
                <a:ext cx="87901" cy="9497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03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372" y="40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087;p42">
                <a:extLst>
                  <a:ext uri="{FF2B5EF4-FFF2-40B4-BE49-F238E27FC236}">
                    <a16:creationId xmlns:a16="http://schemas.microsoft.com/office/drawing/2014/main" id="{FD354282-C8E6-182D-B04A-2EBB1364E9E9}"/>
                  </a:ext>
                </a:extLst>
              </p:cNvPr>
              <p:cNvSpPr/>
              <p:nvPr/>
            </p:nvSpPr>
            <p:spPr>
              <a:xfrm>
                <a:off x="-1095830" y="4062618"/>
                <a:ext cx="84366" cy="9497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03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357" y="402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088;p42">
                <a:extLst>
                  <a:ext uri="{FF2B5EF4-FFF2-40B4-BE49-F238E27FC236}">
                    <a16:creationId xmlns:a16="http://schemas.microsoft.com/office/drawing/2014/main" id="{D8F1FADE-5B77-0382-4C37-20FD7F846A5C}"/>
                  </a:ext>
                </a:extLst>
              </p:cNvPr>
              <p:cNvSpPr/>
              <p:nvPr/>
            </p:nvSpPr>
            <p:spPr>
              <a:xfrm>
                <a:off x="-942413" y="4062618"/>
                <a:ext cx="84366" cy="9497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03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357" y="402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089;p42">
                <a:extLst>
                  <a:ext uri="{FF2B5EF4-FFF2-40B4-BE49-F238E27FC236}">
                    <a16:creationId xmlns:a16="http://schemas.microsoft.com/office/drawing/2014/main" id="{50D358C4-CAE9-1D6C-BCD1-93FC8C8615D6}"/>
                  </a:ext>
                </a:extLst>
              </p:cNvPr>
              <p:cNvSpPr/>
              <p:nvPr/>
            </p:nvSpPr>
            <p:spPr>
              <a:xfrm>
                <a:off x="-825995" y="4062618"/>
                <a:ext cx="84366" cy="9497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03" extrusionOk="0">
                    <a:moveTo>
                      <a:pt x="1" y="0"/>
                    </a:moveTo>
                    <a:lnTo>
                      <a:pt x="1" y="402"/>
                    </a:lnTo>
                    <a:lnTo>
                      <a:pt x="358" y="402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090;p42">
                <a:extLst>
                  <a:ext uri="{FF2B5EF4-FFF2-40B4-BE49-F238E27FC236}">
                    <a16:creationId xmlns:a16="http://schemas.microsoft.com/office/drawing/2014/main" id="{AE97F033-D5FA-6F9F-F2C8-C9F753A8434B}"/>
                  </a:ext>
                </a:extLst>
              </p:cNvPr>
              <p:cNvSpPr/>
              <p:nvPr/>
            </p:nvSpPr>
            <p:spPr>
              <a:xfrm>
                <a:off x="-1874462" y="3703935"/>
                <a:ext cx="443041" cy="15294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649" extrusionOk="0">
                    <a:moveTo>
                      <a:pt x="901" y="1"/>
                    </a:moveTo>
                    <a:lnTo>
                      <a:pt x="20" y="592"/>
                    </a:lnTo>
                    <a:cubicBezTo>
                      <a:pt x="1" y="607"/>
                      <a:pt x="1" y="622"/>
                      <a:pt x="20" y="637"/>
                    </a:cubicBezTo>
                    <a:cubicBezTo>
                      <a:pt x="20" y="644"/>
                      <a:pt x="27" y="648"/>
                      <a:pt x="36" y="648"/>
                    </a:cubicBezTo>
                    <a:cubicBezTo>
                      <a:pt x="46" y="648"/>
                      <a:pt x="57" y="644"/>
                      <a:pt x="64" y="637"/>
                    </a:cubicBezTo>
                    <a:lnTo>
                      <a:pt x="916" y="79"/>
                    </a:lnTo>
                    <a:lnTo>
                      <a:pt x="1831" y="637"/>
                    </a:lnTo>
                    <a:cubicBezTo>
                      <a:pt x="1831" y="641"/>
                      <a:pt x="1834" y="643"/>
                      <a:pt x="1837" y="643"/>
                    </a:cubicBezTo>
                    <a:cubicBezTo>
                      <a:pt x="1846" y="643"/>
                      <a:pt x="1861" y="633"/>
                      <a:pt x="1861" y="622"/>
                    </a:cubicBezTo>
                    <a:cubicBezTo>
                      <a:pt x="1879" y="622"/>
                      <a:pt x="1879" y="592"/>
                      <a:pt x="1861" y="592"/>
                    </a:cubicBezTo>
                    <a:lnTo>
                      <a:pt x="9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091;p42">
                <a:extLst>
                  <a:ext uri="{FF2B5EF4-FFF2-40B4-BE49-F238E27FC236}">
                    <a16:creationId xmlns:a16="http://schemas.microsoft.com/office/drawing/2014/main" id="{782976B2-8C2C-4F58-6606-A9DCF0515CA7}"/>
                  </a:ext>
                </a:extLst>
              </p:cNvPr>
              <p:cNvSpPr/>
              <p:nvPr/>
            </p:nvSpPr>
            <p:spPr>
              <a:xfrm>
                <a:off x="-1826151" y="3378717"/>
                <a:ext cx="653250" cy="296699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1259" extrusionOk="0">
                    <a:moveTo>
                      <a:pt x="250" y="68"/>
                    </a:moveTo>
                    <a:lnTo>
                      <a:pt x="2712" y="559"/>
                    </a:lnTo>
                    <a:lnTo>
                      <a:pt x="2712" y="1180"/>
                    </a:lnTo>
                    <a:lnTo>
                      <a:pt x="94" y="328"/>
                    </a:lnTo>
                    <a:lnTo>
                      <a:pt x="250" y="68"/>
                    </a:lnTo>
                    <a:close/>
                    <a:moveTo>
                      <a:pt x="216" y="1"/>
                    </a:moveTo>
                    <a:lnTo>
                      <a:pt x="201" y="20"/>
                    </a:lnTo>
                    <a:lnTo>
                      <a:pt x="1" y="358"/>
                    </a:lnTo>
                    <a:lnTo>
                      <a:pt x="2772" y="1258"/>
                    </a:lnTo>
                    <a:lnTo>
                      <a:pt x="2772" y="514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092;p42">
                <a:extLst>
                  <a:ext uri="{FF2B5EF4-FFF2-40B4-BE49-F238E27FC236}">
                    <a16:creationId xmlns:a16="http://schemas.microsoft.com/office/drawing/2014/main" id="{2CA9609A-8402-4A15-35B8-607AF013A194}"/>
                  </a:ext>
                </a:extLst>
              </p:cNvPr>
              <p:cNvSpPr/>
              <p:nvPr/>
            </p:nvSpPr>
            <p:spPr>
              <a:xfrm>
                <a:off x="-1822616" y="3400634"/>
                <a:ext cx="649715" cy="272662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157" extrusionOk="0">
                    <a:moveTo>
                      <a:pt x="651" y="1"/>
                    </a:moveTo>
                    <a:lnTo>
                      <a:pt x="30" y="220"/>
                    </a:lnTo>
                    <a:cubicBezTo>
                      <a:pt x="15" y="220"/>
                      <a:pt x="0" y="235"/>
                      <a:pt x="0" y="250"/>
                    </a:cubicBezTo>
                    <a:cubicBezTo>
                      <a:pt x="15" y="265"/>
                      <a:pt x="30" y="280"/>
                      <a:pt x="45" y="280"/>
                    </a:cubicBezTo>
                    <a:lnTo>
                      <a:pt x="637" y="64"/>
                    </a:lnTo>
                    <a:lnTo>
                      <a:pt x="730" y="499"/>
                    </a:lnTo>
                    <a:cubicBezTo>
                      <a:pt x="744" y="499"/>
                      <a:pt x="744" y="514"/>
                      <a:pt x="744" y="514"/>
                    </a:cubicBezTo>
                    <a:lnTo>
                      <a:pt x="774" y="514"/>
                    </a:lnTo>
                    <a:lnTo>
                      <a:pt x="1596" y="265"/>
                    </a:lnTo>
                    <a:lnTo>
                      <a:pt x="1641" y="778"/>
                    </a:lnTo>
                    <a:cubicBezTo>
                      <a:pt x="1641" y="793"/>
                      <a:pt x="1641" y="808"/>
                      <a:pt x="1659" y="808"/>
                    </a:cubicBezTo>
                    <a:lnTo>
                      <a:pt x="1674" y="808"/>
                    </a:lnTo>
                    <a:lnTo>
                      <a:pt x="2526" y="451"/>
                    </a:lnTo>
                    <a:lnTo>
                      <a:pt x="2697" y="1135"/>
                    </a:lnTo>
                    <a:cubicBezTo>
                      <a:pt x="2697" y="1146"/>
                      <a:pt x="2705" y="1156"/>
                      <a:pt x="2714" y="1156"/>
                    </a:cubicBezTo>
                    <a:cubicBezTo>
                      <a:pt x="2718" y="1156"/>
                      <a:pt x="2723" y="1155"/>
                      <a:pt x="2727" y="1150"/>
                    </a:cubicBezTo>
                    <a:cubicBezTo>
                      <a:pt x="2742" y="1150"/>
                      <a:pt x="2757" y="1135"/>
                      <a:pt x="2757" y="1117"/>
                    </a:cubicBezTo>
                    <a:lnTo>
                      <a:pt x="2571" y="391"/>
                    </a:lnTo>
                    <a:cubicBezTo>
                      <a:pt x="2571" y="391"/>
                      <a:pt x="2571" y="373"/>
                      <a:pt x="2556" y="373"/>
                    </a:cubicBezTo>
                    <a:lnTo>
                      <a:pt x="2526" y="373"/>
                    </a:lnTo>
                    <a:lnTo>
                      <a:pt x="1689" y="730"/>
                    </a:lnTo>
                    <a:lnTo>
                      <a:pt x="1659" y="220"/>
                    </a:lnTo>
                    <a:cubicBezTo>
                      <a:pt x="1659" y="205"/>
                      <a:pt x="1641" y="205"/>
                      <a:pt x="1641" y="187"/>
                    </a:cubicBezTo>
                    <a:lnTo>
                      <a:pt x="1611" y="187"/>
                    </a:lnTo>
                    <a:lnTo>
                      <a:pt x="789" y="451"/>
                    </a:lnTo>
                    <a:lnTo>
                      <a:pt x="696" y="20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093;p42">
                <a:extLst>
                  <a:ext uri="{FF2B5EF4-FFF2-40B4-BE49-F238E27FC236}">
                    <a16:creationId xmlns:a16="http://schemas.microsoft.com/office/drawing/2014/main" id="{CB05B703-A759-6D52-8583-DD68782C82AF}"/>
                  </a:ext>
                </a:extLst>
              </p:cNvPr>
              <p:cNvSpPr/>
              <p:nvPr/>
            </p:nvSpPr>
            <p:spPr>
              <a:xfrm>
                <a:off x="-1778782" y="3378717"/>
                <a:ext cx="605882" cy="25428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079" extrusionOk="0">
                    <a:moveTo>
                      <a:pt x="15" y="1"/>
                    </a:moveTo>
                    <a:cubicBezTo>
                      <a:pt x="0" y="1"/>
                      <a:pt x="0" y="34"/>
                      <a:pt x="0" y="49"/>
                    </a:cubicBezTo>
                    <a:lnTo>
                      <a:pt x="186" y="466"/>
                    </a:lnTo>
                    <a:cubicBezTo>
                      <a:pt x="186" y="484"/>
                      <a:pt x="201" y="484"/>
                      <a:pt x="216" y="484"/>
                    </a:cubicBezTo>
                    <a:lnTo>
                      <a:pt x="867" y="250"/>
                    </a:lnTo>
                    <a:lnTo>
                      <a:pt x="990" y="715"/>
                    </a:lnTo>
                    <a:cubicBezTo>
                      <a:pt x="990" y="730"/>
                      <a:pt x="1008" y="730"/>
                      <a:pt x="1008" y="730"/>
                    </a:cubicBezTo>
                    <a:cubicBezTo>
                      <a:pt x="1023" y="745"/>
                      <a:pt x="1023" y="745"/>
                      <a:pt x="1038" y="745"/>
                    </a:cubicBezTo>
                    <a:lnTo>
                      <a:pt x="1797" y="436"/>
                    </a:lnTo>
                    <a:lnTo>
                      <a:pt x="1983" y="1057"/>
                    </a:lnTo>
                    <a:cubicBezTo>
                      <a:pt x="1983" y="1072"/>
                      <a:pt x="1998" y="1072"/>
                      <a:pt x="1998" y="1072"/>
                    </a:cubicBezTo>
                    <a:cubicBezTo>
                      <a:pt x="2003" y="1077"/>
                      <a:pt x="2008" y="1079"/>
                      <a:pt x="2013" y="1079"/>
                    </a:cubicBezTo>
                    <a:cubicBezTo>
                      <a:pt x="2023" y="1079"/>
                      <a:pt x="2031" y="1072"/>
                      <a:pt x="2031" y="1072"/>
                    </a:cubicBezTo>
                    <a:lnTo>
                      <a:pt x="2556" y="778"/>
                    </a:lnTo>
                    <a:cubicBezTo>
                      <a:pt x="2571" y="763"/>
                      <a:pt x="2571" y="745"/>
                      <a:pt x="2556" y="730"/>
                    </a:cubicBezTo>
                    <a:cubicBezTo>
                      <a:pt x="2556" y="715"/>
                      <a:pt x="2541" y="715"/>
                      <a:pt x="2526" y="715"/>
                    </a:cubicBezTo>
                    <a:lnTo>
                      <a:pt x="2031" y="994"/>
                    </a:lnTo>
                    <a:lnTo>
                      <a:pt x="1860" y="373"/>
                    </a:lnTo>
                    <a:lnTo>
                      <a:pt x="1845" y="358"/>
                    </a:lnTo>
                    <a:lnTo>
                      <a:pt x="1812" y="358"/>
                    </a:lnTo>
                    <a:lnTo>
                      <a:pt x="1053" y="670"/>
                    </a:lnTo>
                    <a:lnTo>
                      <a:pt x="930" y="187"/>
                    </a:lnTo>
                    <a:cubicBezTo>
                      <a:pt x="915" y="187"/>
                      <a:pt x="915" y="172"/>
                      <a:pt x="897" y="172"/>
                    </a:cubicBezTo>
                    <a:lnTo>
                      <a:pt x="882" y="172"/>
                    </a:lnTo>
                    <a:lnTo>
                      <a:pt x="231" y="421"/>
                    </a:lnTo>
                    <a:lnTo>
                      <a:pt x="60" y="20"/>
                    </a:lnTo>
                    <a:cubicBezTo>
                      <a:pt x="60" y="1"/>
                      <a:pt x="3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094;p42">
                <a:extLst>
                  <a:ext uri="{FF2B5EF4-FFF2-40B4-BE49-F238E27FC236}">
                    <a16:creationId xmlns:a16="http://schemas.microsoft.com/office/drawing/2014/main" id="{C04D06FD-FE0F-897B-B279-4F2B00393501}"/>
                  </a:ext>
                </a:extLst>
              </p:cNvPr>
              <p:cNvSpPr/>
              <p:nvPr/>
            </p:nvSpPr>
            <p:spPr>
              <a:xfrm>
                <a:off x="-1797164" y="3412182"/>
                <a:ext cx="624263" cy="182403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774" extrusionOk="0">
                    <a:moveTo>
                      <a:pt x="30" y="0"/>
                    </a:moveTo>
                    <a:cubicBezTo>
                      <a:pt x="15" y="0"/>
                      <a:pt x="0" y="0"/>
                      <a:pt x="0" y="15"/>
                    </a:cubicBezTo>
                    <a:cubicBezTo>
                      <a:pt x="0" y="30"/>
                      <a:pt x="0" y="45"/>
                      <a:pt x="15" y="63"/>
                    </a:cubicBezTo>
                    <a:lnTo>
                      <a:pt x="2604" y="774"/>
                    </a:lnTo>
                    <a:cubicBezTo>
                      <a:pt x="2619" y="774"/>
                      <a:pt x="2634" y="774"/>
                      <a:pt x="2649" y="759"/>
                    </a:cubicBezTo>
                    <a:cubicBezTo>
                      <a:pt x="2649" y="744"/>
                      <a:pt x="2634" y="729"/>
                      <a:pt x="2619" y="714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095;p42">
                <a:extLst>
                  <a:ext uri="{FF2B5EF4-FFF2-40B4-BE49-F238E27FC236}">
                    <a16:creationId xmlns:a16="http://schemas.microsoft.com/office/drawing/2014/main" id="{CF00F856-CD03-5FE0-6FEB-1C233F86A194}"/>
                  </a:ext>
                </a:extLst>
              </p:cNvPr>
              <p:cNvSpPr/>
              <p:nvPr/>
            </p:nvSpPr>
            <p:spPr>
              <a:xfrm>
                <a:off x="-1650817" y="3506683"/>
                <a:ext cx="14375" cy="124901"/>
              </a:xfrm>
              <a:custGeom>
                <a:avLst/>
                <a:gdLst/>
                <a:ahLst/>
                <a:cxnLst/>
                <a:rect l="l" t="t" r="r" b="b"/>
                <a:pathLst>
                  <a:path w="61" h="530" extrusionOk="0">
                    <a:moveTo>
                      <a:pt x="30" y="1"/>
                    </a:moveTo>
                    <a:cubicBezTo>
                      <a:pt x="15" y="1"/>
                      <a:pt x="1" y="16"/>
                      <a:pt x="1" y="34"/>
                    </a:cubicBezTo>
                    <a:lnTo>
                      <a:pt x="1" y="499"/>
                    </a:lnTo>
                    <a:cubicBezTo>
                      <a:pt x="1" y="529"/>
                      <a:pt x="15" y="529"/>
                      <a:pt x="30" y="529"/>
                    </a:cubicBezTo>
                    <a:cubicBezTo>
                      <a:pt x="60" y="529"/>
                      <a:pt x="60" y="529"/>
                      <a:pt x="60" y="499"/>
                    </a:cubicBezTo>
                    <a:lnTo>
                      <a:pt x="60" y="34"/>
                    </a:lnTo>
                    <a:cubicBezTo>
                      <a:pt x="60" y="16"/>
                      <a:pt x="6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096;p42">
                <a:extLst>
                  <a:ext uri="{FF2B5EF4-FFF2-40B4-BE49-F238E27FC236}">
                    <a16:creationId xmlns:a16="http://schemas.microsoft.com/office/drawing/2014/main" id="{5301F81C-36EC-C33E-AF23-B7946701E143}"/>
                  </a:ext>
                </a:extLst>
              </p:cNvPr>
              <p:cNvSpPr/>
              <p:nvPr/>
            </p:nvSpPr>
            <p:spPr>
              <a:xfrm>
                <a:off x="-1694650" y="3605898"/>
                <a:ext cx="76590" cy="113354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81" extrusionOk="0">
                    <a:moveTo>
                      <a:pt x="216" y="0"/>
                    </a:moveTo>
                    <a:cubicBezTo>
                      <a:pt x="201" y="0"/>
                      <a:pt x="187" y="15"/>
                      <a:pt x="187" y="30"/>
                    </a:cubicBezTo>
                    <a:cubicBezTo>
                      <a:pt x="187" y="97"/>
                      <a:pt x="187" y="164"/>
                      <a:pt x="175" y="231"/>
                    </a:cubicBezTo>
                    <a:lnTo>
                      <a:pt x="175" y="231"/>
                    </a:lnTo>
                    <a:cubicBezTo>
                      <a:pt x="131" y="233"/>
                      <a:pt x="91" y="247"/>
                      <a:pt x="60" y="264"/>
                    </a:cubicBezTo>
                    <a:cubicBezTo>
                      <a:pt x="15" y="294"/>
                      <a:pt x="1" y="324"/>
                      <a:pt x="1" y="357"/>
                    </a:cubicBezTo>
                    <a:cubicBezTo>
                      <a:pt x="1" y="387"/>
                      <a:pt x="15" y="417"/>
                      <a:pt x="30" y="432"/>
                    </a:cubicBezTo>
                    <a:cubicBezTo>
                      <a:pt x="60" y="465"/>
                      <a:pt x="123" y="480"/>
                      <a:pt x="168" y="480"/>
                    </a:cubicBezTo>
                    <a:lnTo>
                      <a:pt x="201" y="480"/>
                    </a:lnTo>
                    <a:cubicBezTo>
                      <a:pt x="231" y="480"/>
                      <a:pt x="261" y="465"/>
                      <a:pt x="294" y="450"/>
                    </a:cubicBezTo>
                    <a:cubicBezTo>
                      <a:pt x="309" y="432"/>
                      <a:pt x="309" y="417"/>
                      <a:pt x="324" y="387"/>
                    </a:cubicBezTo>
                    <a:cubicBezTo>
                      <a:pt x="324" y="387"/>
                      <a:pt x="309" y="372"/>
                      <a:pt x="309" y="357"/>
                    </a:cubicBezTo>
                    <a:cubicBezTo>
                      <a:pt x="302" y="348"/>
                      <a:pt x="294" y="343"/>
                      <a:pt x="286" y="343"/>
                    </a:cubicBezTo>
                    <a:cubicBezTo>
                      <a:pt x="279" y="343"/>
                      <a:pt x="270" y="348"/>
                      <a:pt x="261" y="357"/>
                    </a:cubicBezTo>
                    <a:cubicBezTo>
                      <a:pt x="249" y="357"/>
                      <a:pt x="246" y="378"/>
                      <a:pt x="255" y="393"/>
                    </a:cubicBezTo>
                    <a:lnTo>
                      <a:pt x="255" y="393"/>
                    </a:lnTo>
                    <a:lnTo>
                      <a:pt x="246" y="402"/>
                    </a:lnTo>
                    <a:cubicBezTo>
                      <a:pt x="231" y="402"/>
                      <a:pt x="216" y="417"/>
                      <a:pt x="187" y="417"/>
                    </a:cubicBezTo>
                    <a:lnTo>
                      <a:pt x="168" y="417"/>
                    </a:lnTo>
                    <a:cubicBezTo>
                      <a:pt x="138" y="417"/>
                      <a:pt x="94" y="402"/>
                      <a:pt x="75" y="387"/>
                    </a:cubicBezTo>
                    <a:cubicBezTo>
                      <a:pt x="60" y="372"/>
                      <a:pt x="60" y="372"/>
                      <a:pt x="60" y="357"/>
                    </a:cubicBezTo>
                    <a:cubicBezTo>
                      <a:pt x="60" y="357"/>
                      <a:pt x="60" y="324"/>
                      <a:pt x="94" y="309"/>
                    </a:cubicBezTo>
                    <a:cubicBezTo>
                      <a:pt x="108" y="294"/>
                      <a:pt x="138" y="294"/>
                      <a:pt x="187" y="294"/>
                    </a:cubicBezTo>
                    <a:lnTo>
                      <a:pt x="231" y="294"/>
                    </a:lnTo>
                    <a:lnTo>
                      <a:pt x="231" y="264"/>
                    </a:lnTo>
                    <a:cubicBezTo>
                      <a:pt x="246" y="186"/>
                      <a:pt x="246" y="108"/>
                      <a:pt x="246" y="45"/>
                    </a:cubicBezTo>
                    <a:cubicBezTo>
                      <a:pt x="246" y="15"/>
                      <a:pt x="231" y="15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097;p42">
                <a:extLst>
                  <a:ext uri="{FF2B5EF4-FFF2-40B4-BE49-F238E27FC236}">
                    <a16:creationId xmlns:a16="http://schemas.microsoft.com/office/drawing/2014/main" id="{9F874246-529A-D7EA-7A42-504E6899B1D7}"/>
                  </a:ext>
                </a:extLst>
              </p:cNvPr>
              <p:cNvSpPr/>
              <p:nvPr/>
            </p:nvSpPr>
            <p:spPr>
              <a:xfrm>
                <a:off x="-1680511" y="3587516"/>
                <a:ext cx="73762" cy="5443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31" extrusionOk="0">
                    <a:moveTo>
                      <a:pt x="108" y="0"/>
                    </a:moveTo>
                    <a:cubicBezTo>
                      <a:pt x="48" y="0"/>
                      <a:pt x="0" y="45"/>
                      <a:pt x="0" y="123"/>
                    </a:cubicBezTo>
                    <a:cubicBezTo>
                      <a:pt x="0" y="186"/>
                      <a:pt x="48" y="231"/>
                      <a:pt x="108" y="231"/>
                    </a:cubicBezTo>
                    <a:lnTo>
                      <a:pt x="201" y="231"/>
                    </a:lnTo>
                    <a:cubicBezTo>
                      <a:pt x="264" y="231"/>
                      <a:pt x="313" y="186"/>
                      <a:pt x="313" y="123"/>
                    </a:cubicBezTo>
                    <a:cubicBezTo>
                      <a:pt x="313" y="45"/>
                      <a:pt x="264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" name="Google Shape;1098;p42">
                <a:extLst>
                  <a:ext uri="{FF2B5EF4-FFF2-40B4-BE49-F238E27FC236}">
                    <a16:creationId xmlns:a16="http://schemas.microsoft.com/office/drawing/2014/main" id="{13FBDC5F-6496-6872-E904-B2ECE9A18484}"/>
                  </a:ext>
                </a:extLst>
              </p:cNvPr>
              <p:cNvGrpSpPr/>
              <p:nvPr/>
            </p:nvGrpSpPr>
            <p:grpSpPr>
              <a:xfrm>
                <a:off x="-1886717" y="3826806"/>
                <a:ext cx="461009" cy="202970"/>
                <a:chOff x="6398068" y="419971"/>
                <a:chExt cx="627651" cy="309358"/>
              </a:xfrm>
            </p:grpSpPr>
            <p:sp>
              <p:nvSpPr>
                <p:cNvPr id="314" name="Google Shape;1099;p42">
                  <a:extLst>
                    <a:ext uri="{FF2B5EF4-FFF2-40B4-BE49-F238E27FC236}">
                      <a16:creationId xmlns:a16="http://schemas.microsoft.com/office/drawing/2014/main" id="{B373DD44-87A5-A208-D4A9-1C8D81482B50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1100;p42">
                  <a:extLst>
                    <a:ext uri="{FF2B5EF4-FFF2-40B4-BE49-F238E27FC236}">
                      <a16:creationId xmlns:a16="http://schemas.microsoft.com/office/drawing/2014/main" id="{818983AA-6B1D-DD43-4E9C-7E072ABCFBAB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1101;p42">
                  <a:extLst>
                    <a:ext uri="{FF2B5EF4-FFF2-40B4-BE49-F238E27FC236}">
                      <a16:creationId xmlns:a16="http://schemas.microsoft.com/office/drawing/2014/main" id="{374C2398-B47C-B13E-6BDD-C868750980D5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1102;p42">
              <a:extLst>
                <a:ext uri="{FF2B5EF4-FFF2-40B4-BE49-F238E27FC236}">
                  <a16:creationId xmlns:a16="http://schemas.microsoft.com/office/drawing/2014/main" id="{7ED5BE38-BB0F-46B7-F518-994A6193E741}"/>
                </a:ext>
              </a:extLst>
            </p:cNvPr>
            <p:cNvGrpSpPr/>
            <p:nvPr/>
          </p:nvGrpSpPr>
          <p:grpSpPr>
            <a:xfrm flipH="1">
              <a:off x="-3524091" y="3910741"/>
              <a:ext cx="2762028" cy="608933"/>
              <a:chOff x="5552648" y="3979701"/>
              <a:chExt cx="3088520" cy="762214"/>
            </a:xfrm>
          </p:grpSpPr>
          <p:grpSp>
            <p:nvGrpSpPr>
              <p:cNvPr id="33" name="Google Shape;1103;p42">
                <a:extLst>
                  <a:ext uri="{FF2B5EF4-FFF2-40B4-BE49-F238E27FC236}">
                    <a16:creationId xmlns:a16="http://schemas.microsoft.com/office/drawing/2014/main" id="{8080CE08-E5B6-49C7-9E5E-B6F7EAE65978}"/>
                  </a:ext>
                </a:extLst>
              </p:cNvPr>
              <p:cNvGrpSpPr/>
              <p:nvPr/>
            </p:nvGrpSpPr>
            <p:grpSpPr>
              <a:xfrm flipH="1">
                <a:off x="5552648" y="4487840"/>
                <a:ext cx="515489" cy="254076"/>
                <a:chOff x="6398068" y="419971"/>
                <a:chExt cx="627651" cy="309358"/>
              </a:xfrm>
            </p:grpSpPr>
            <p:sp>
              <p:nvSpPr>
                <p:cNvPr id="262" name="Google Shape;1104;p42">
                  <a:extLst>
                    <a:ext uri="{FF2B5EF4-FFF2-40B4-BE49-F238E27FC236}">
                      <a16:creationId xmlns:a16="http://schemas.microsoft.com/office/drawing/2014/main" id="{18A87C6F-1BCD-CAD7-74B4-29695BD0942A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1105;p42">
                  <a:extLst>
                    <a:ext uri="{FF2B5EF4-FFF2-40B4-BE49-F238E27FC236}">
                      <a16:creationId xmlns:a16="http://schemas.microsoft.com/office/drawing/2014/main" id="{AD0A1B16-C53E-ED6D-0DE0-946692B649ED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1106;p42">
                  <a:extLst>
                    <a:ext uri="{FF2B5EF4-FFF2-40B4-BE49-F238E27FC236}">
                      <a16:creationId xmlns:a16="http://schemas.microsoft.com/office/drawing/2014/main" id="{5F6A0AAC-59C8-9178-2FB4-4441AF5C8B38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1107;p42">
                <a:extLst>
                  <a:ext uri="{FF2B5EF4-FFF2-40B4-BE49-F238E27FC236}">
                    <a16:creationId xmlns:a16="http://schemas.microsoft.com/office/drawing/2014/main" id="{2A49091B-75CB-DBB1-B08B-7F3D2510B0AB}"/>
                  </a:ext>
                </a:extLst>
              </p:cNvPr>
              <p:cNvGrpSpPr/>
              <p:nvPr/>
            </p:nvGrpSpPr>
            <p:grpSpPr>
              <a:xfrm flipH="1">
                <a:off x="6068137" y="4487840"/>
                <a:ext cx="515489" cy="254076"/>
                <a:chOff x="5770418" y="419971"/>
                <a:chExt cx="627651" cy="309358"/>
              </a:xfrm>
            </p:grpSpPr>
            <p:sp>
              <p:nvSpPr>
                <p:cNvPr id="259" name="Google Shape;1108;p42">
                  <a:extLst>
                    <a:ext uri="{FF2B5EF4-FFF2-40B4-BE49-F238E27FC236}">
                      <a16:creationId xmlns:a16="http://schemas.microsoft.com/office/drawing/2014/main" id="{1D0CD4D9-1E1C-7511-86B1-DD291A1C130A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1109;p42">
                  <a:extLst>
                    <a:ext uri="{FF2B5EF4-FFF2-40B4-BE49-F238E27FC236}">
                      <a16:creationId xmlns:a16="http://schemas.microsoft.com/office/drawing/2014/main" id="{21C043DF-09FC-74E6-2BE3-D20D133FBA8E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1110;p42">
                  <a:extLst>
                    <a:ext uri="{FF2B5EF4-FFF2-40B4-BE49-F238E27FC236}">
                      <a16:creationId xmlns:a16="http://schemas.microsoft.com/office/drawing/2014/main" id="{28C243F9-1C4F-C436-CA36-CB16F5003C5F}"/>
                    </a:ext>
                  </a:extLst>
                </p:cNvPr>
                <p:cNvSpPr/>
                <p:nvPr/>
              </p:nvSpPr>
              <p:spPr>
                <a:xfrm>
                  <a:off x="581841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1111;p42">
                <a:extLst>
                  <a:ext uri="{FF2B5EF4-FFF2-40B4-BE49-F238E27FC236}">
                    <a16:creationId xmlns:a16="http://schemas.microsoft.com/office/drawing/2014/main" id="{FDCBF4B4-9FAE-0AC4-6D29-77B3C063AD2A}"/>
                  </a:ext>
                </a:extLst>
              </p:cNvPr>
              <p:cNvGrpSpPr/>
              <p:nvPr/>
            </p:nvGrpSpPr>
            <p:grpSpPr>
              <a:xfrm flipH="1">
                <a:off x="6582045" y="4487840"/>
                <a:ext cx="515489" cy="254076"/>
                <a:chOff x="6398068" y="419971"/>
                <a:chExt cx="627651" cy="309358"/>
              </a:xfrm>
            </p:grpSpPr>
            <p:sp>
              <p:nvSpPr>
                <p:cNvPr id="256" name="Google Shape;1112;p42">
                  <a:extLst>
                    <a:ext uri="{FF2B5EF4-FFF2-40B4-BE49-F238E27FC236}">
                      <a16:creationId xmlns:a16="http://schemas.microsoft.com/office/drawing/2014/main" id="{153EC982-71D3-F2BF-AC25-9421A6C57BC3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113;p42">
                  <a:extLst>
                    <a:ext uri="{FF2B5EF4-FFF2-40B4-BE49-F238E27FC236}">
                      <a16:creationId xmlns:a16="http://schemas.microsoft.com/office/drawing/2014/main" id="{3422E7EF-3C50-BB50-C47A-80CC99D23CA7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114;p42">
                  <a:extLst>
                    <a:ext uri="{FF2B5EF4-FFF2-40B4-BE49-F238E27FC236}">
                      <a16:creationId xmlns:a16="http://schemas.microsoft.com/office/drawing/2014/main" id="{704703F5-246A-561B-797F-6F2943A8B8BC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1115;p42">
                <a:extLst>
                  <a:ext uri="{FF2B5EF4-FFF2-40B4-BE49-F238E27FC236}">
                    <a16:creationId xmlns:a16="http://schemas.microsoft.com/office/drawing/2014/main" id="{19539FDD-5EB2-6F06-4E03-4824C36F0AB7}"/>
                  </a:ext>
                </a:extLst>
              </p:cNvPr>
              <p:cNvGrpSpPr/>
              <p:nvPr/>
            </p:nvGrpSpPr>
            <p:grpSpPr>
              <a:xfrm flipH="1">
                <a:off x="7096281" y="4487840"/>
                <a:ext cx="515489" cy="254076"/>
                <a:chOff x="6398068" y="419971"/>
                <a:chExt cx="627651" cy="309358"/>
              </a:xfrm>
            </p:grpSpPr>
            <p:sp>
              <p:nvSpPr>
                <p:cNvPr id="61" name="Google Shape;1116;p42">
                  <a:extLst>
                    <a:ext uri="{FF2B5EF4-FFF2-40B4-BE49-F238E27FC236}">
                      <a16:creationId xmlns:a16="http://schemas.microsoft.com/office/drawing/2014/main" id="{0DFACE4E-4033-2214-925A-ADB61E0250FC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117;p42">
                  <a:extLst>
                    <a:ext uri="{FF2B5EF4-FFF2-40B4-BE49-F238E27FC236}">
                      <a16:creationId xmlns:a16="http://schemas.microsoft.com/office/drawing/2014/main" id="{7CB5BE4C-BEDE-BF0A-3C21-589DA2B2D54B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118;p42">
                  <a:extLst>
                    <a:ext uri="{FF2B5EF4-FFF2-40B4-BE49-F238E27FC236}">
                      <a16:creationId xmlns:a16="http://schemas.microsoft.com/office/drawing/2014/main" id="{2C21FB38-1C33-CCB9-887F-D92C87F826C9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1119;p42">
                <a:extLst>
                  <a:ext uri="{FF2B5EF4-FFF2-40B4-BE49-F238E27FC236}">
                    <a16:creationId xmlns:a16="http://schemas.microsoft.com/office/drawing/2014/main" id="{BF1EBC4B-9A7B-5E7A-6795-1D207A273763}"/>
                  </a:ext>
                </a:extLst>
              </p:cNvPr>
              <p:cNvGrpSpPr/>
              <p:nvPr/>
            </p:nvGrpSpPr>
            <p:grpSpPr>
              <a:xfrm flipH="1">
                <a:off x="7611770" y="4487840"/>
                <a:ext cx="515489" cy="254076"/>
                <a:chOff x="5770418" y="419971"/>
                <a:chExt cx="627651" cy="309358"/>
              </a:xfrm>
            </p:grpSpPr>
            <p:sp>
              <p:nvSpPr>
                <p:cNvPr id="58" name="Google Shape;1120;p42">
                  <a:extLst>
                    <a:ext uri="{FF2B5EF4-FFF2-40B4-BE49-F238E27FC236}">
                      <a16:creationId xmlns:a16="http://schemas.microsoft.com/office/drawing/2014/main" id="{74A6DE23-D4BC-0710-BF4B-C6E046AD3292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121;p42">
                  <a:extLst>
                    <a:ext uri="{FF2B5EF4-FFF2-40B4-BE49-F238E27FC236}">
                      <a16:creationId xmlns:a16="http://schemas.microsoft.com/office/drawing/2014/main" id="{BAB954C0-AA57-E42B-4C62-183C7BD40290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122;p42">
                  <a:extLst>
                    <a:ext uri="{FF2B5EF4-FFF2-40B4-BE49-F238E27FC236}">
                      <a16:creationId xmlns:a16="http://schemas.microsoft.com/office/drawing/2014/main" id="{646C10B4-6C96-19CA-F69F-941A6E80F437}"/>
                    </a:ext>
                  </a:extLst>
                </p:cNvPr>
                <p:cNvSpPr/>
                <p:nvPr/>
              </p:nvSpPr>
              <p:spPr>
                <a:xfrm>
                  <a:off x="581841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1123;p42">
                <a:extLst>
                  <a:ext uri="{FF2B5EF4-FFF2-40B4-BE49-F238E27FC236}">
                    <a16:creationId xmlns:a16="http://schemas.microsoft.com/office/drawing/2014/main" id="{F3EE1D6E-F4C7-AE16-1D76-60380C3CB18A}"/>
                  </a:ext>
                </a:extLst>
              </p:cNvPr>
              <p:cNvGrpSpPr/>
              <p:nvPr/>
            </p:nvGrpSpPr>
            <p:grpSpPr>
              <a:xfrm flipH="1">
                <a:off x="8125678" y="4487840"/>
                <a:ext cx="515489" cy="254076"/>
                <a:chOff x="6398068" y="419971"/>
                <a:chExt cx="627651" cy="309358"/>
              </a:xfrm>
            </p:grpSpPr>
            <p:sp>
              <p:nvSpPr>
                <p:cNvPr id="55" name="Google Shape;1124;p42">
                  <a:extLst>
                    <a:ext uri="{FF2B5EF4-FFF2-40B4-BE49-F238E27FC236}">
                      <a16:creationId xmlns:a16="http://schemas.microsoft.com/office/drawing/2014/main" id="{6285B3CA-02A5-2325-AB61-66C1135509BA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125;p42">
                  <a:extLst>
                    <a:ext uri="{FF2B5EF4-FFF2-40B4-BE49-F238E27FC236}">
                      <a16:creationId xmlns:a16="http://schemas.microsoft.com/office/drawing/2014/main" id="{4ED30D5E-9D0F-CFB7-5B11-F947C3E3DAF3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126;p42">
                  <a:extLst>
                    <a:ext uri="{FF2B5EF4-FFF2-40B4-BE49-F238E27FC236}">
                      <a16:creationId xmlns:a16="http://schemas.microsoft.com/office/drawing/2014/main" id="{CF5801A6-90EC-B6A4-C5D3-C19386D5267A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1127;p42">
                <a:extLst>
                  <a:ext uri="{FF2B5EF4-FFF2-40B4-BE49-F238E27FC236}">
                    <a16:creationId xmlns:a16="http://schemas.microsoft.com/office/drawing/2014/main" id="{DE523331-7EAF-7DDF-9095-BC1BE730CC85}"/>
                  </a:ext>
                </a:extLst>
              </p:cNvPr>
              <p:cNvGrpSpPr/>
              <p:nvPr/>
            </p:nvGrpSpPr>
            <p:grpSpPr>
              <a:xfrm flipH="1">
                <a:off x="6580792" y="4233770"/>
                <a:ext cx="515489" cy="254076"/>
                <a:chOff x="6398068" y="419971"/>
                <a:chExt cx="627651" cy="309358"/>
              </a:xfrm>
            </p:grpSpPr>
            <p:sp>
              <p:nvSpPr>
                <p:cNvPr id="52" name="Google Shape;1128;p42">
                  <a:extLst>
                    <a:ext uri="{FF2B5EF4-FFF2-40B4-BE49-F238E27FC236}">
                      <a16:creationId xmlns:a16="http://schemas.microsoft.com/office/drawing/2014/main" id="{DD888F34-3C3C-2BF3-AC85-F61688BFE634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129;p42">
                  <a:extLst>
                    <a:ext uri="{FF2B5EF4-FFF2-40B4-BE49-F238E27FC236}">
                      <a16:creationId xmlns:a16="http://schemas.microsoft.com/office/drawing/2014/main" id="{EEAED16C-0715-8108-BE3B-497B8002C725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130;p42">
                  <a:extLst>
                    <a:ext uri="{FF2B5EF4-FFF2-40B4-BE49-F238E27FC236}">
                      <a16:creationId xmlns:a16="http://schemas.microsoft.com/office/drawing/2014/main" id="{6A091CA7-D738-9F4D-AD82-74A0B67E4B42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1131;p42">
                <a:extLst>
                  <a:ext uri="{FF2B5EF4-FFF2-40B4-BE49-F238E27FC236}">
                    <a16:creationId xmlns:a16="http://schemas.microsoft.com/office/drawing/2014/main" id="{4217DF0E-3C5F-ADDD-4D8B-379D98F9556A}"/>
                  </a:ext>
                </a:extLst>
              </p:cNvPr>
              <p:cNvGrpSpPr/>
              <p:nvPr/>
            </p:nvGrpSpPr>
            <p:grpSpPr>
              <a:xfrm flipH="1">
                <a:off x="7096281" y="4233770"/>
                <a:ext cx="515489" cy="254076"/>
                <a:chOff x="5770418" y="419971"/>
                <a:chExt cx="627651" cy="309358"/>
              </a:xfrm>
            </p:grpSpPr>
            <p:sp>
              <p:nvSpPr>
                <p:cNvPr id="49" name="Google Shape;1132;p42">
                  <a:extLst>
                    <a:ext uri="{FF2B5EF4-FFF2-40B4-BE49-F238E27FC236}">
                      <a16:creationId xmlns:a16="http://schemas.microsoft.com/office/drawing/2014/main" id="{C45A085D-1309-7B16-6F46-16F12948A5AA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133;p42">
                  <a:extLst>
                    <a:ext uri="{FF2B5EF4-FFF2-40B4-BE49-F238E27FC236}">
                      <a16:creationId xmlns:a16="http://schemas.microsoft.com/office/drawing/2014/main" id="{F221420D-9C46-8313-91D6-00FB934A7EF6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134;p42">
                  <a:extLst>
                    <a:ext uri="{FF2B5EF4-FFF2-40B4-BE49-F238E27FC236}">
                      <a16:creationId xmlns:a16="http://schemas.microsoft.com/office/drawing/2014/main" id="{E4C09E53-F942-ACDE-21C6-E96DB5D346CE}"/>
                    </a:ext>
                  </a:extLst>
                </p:cNvPr>
                <p:cNvSpPr/>
                <p:nvPr/>
              </p:nvSpPr>
              <p:spPr>
                <a:xfrm>
                  <a:off x="581841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1135;p42">
                <a:extLst>
                  <a:ext uri="{FF2B5EF4-FFF2-40B4-BE49-F238E27FC236}">
                    <a16:creationId xmlns:a16="http://schemas.microsoft.com/office/drawing/2014/main" id="{1AB41691-99CC-89FE-E635-9BAE82FA49C3}"/>
                  </a:ext>
                </a:extLst>
              </p:cNvPr>
              <p:cNvGrpSpPr/>
              <p:nvPr/>
            </p:nvGrpSpPr>
            <p:grpSpPr>
              <a:xfrm flipH="1">
                <a:off x="7096281" y="3979701"/>
                <a:ext cx="515489" cy="254076"/>
                <a:chOff x="6398068" y="419971"/>
                <a:chExt cx="627651" cy="309358"/>
              </a:xfrm>
            </p:grpSpPr>
            <p:sp>
              <p:nvSpPr>
                <p:cNvPr id="46" name="Google Shape;1136;p42">
                  <a:extLst>
                    <a:ext uri="{FF2B5EF4-FFF2-40B4-BE49-F238E27FC236}">
                      <a16:creationId xmlns:a16="http://schemas.microsoft.com/office/drawing/2014/main" id="{25B1BFA6-0F64-D14D-D509-79F464B87A89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137;p42">
                  <a:extLst>
                    <a:ext uri="{FF2B5EF4-FFF2-40B4-BE49-F238E27FC236}">
                      <a16:creationId xmlns:a16="http://schemas.microsoft.com/office/drawing/2014/main" id="{54684E0D-DB17-2BB9-33A5-9ECAF648FBFA}"/>
                    </a:ext>
                  </a:extLst>
                </p:cNvPr>
                <p:cNvSpPr/>
                <p:nvPr/>
              </p:nvSpPr>
              <p:spPr>
                <a:xfrm>
                  <a:off x="639806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138;p42">
                  <a:extLst>
                    <a:ext uri="{FF2B5EF4-FFF2-40B4-BE49-F238E27FC236}">
                      <a16:creationId xmlns:a16="http://schemas.microsoft.com/office/drawing/2014/main" id="{A9E383B8-A92A-61B6-7CAE-0B0BE7DB828B}"/>
                    </a:ext>
                  </a:extLst>
                </p:cNvPr>
                <p:cNvSpPr/>
                <p:nvPr/>
              </p:nvSpPr>
              <p:spPr>
                <a:xfrm>
                  <a:off x="644606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1139;p42">
                <a:extLst>
                  <a:ext uri="{FF2B5EF4-FFF2-40B4-BE49-F238E27FC236}">
                    <a16:creationId xmlns:a16="http://schemas.microsoft.com/office/drawing/2014/main" id="{C15AD9BA-D073-4406-677A-9744B98D0BFD}"/>
                  </a:ext>
                </a:extLst>
              </p:cNvPr>
              <p:cNvGrpSpPr/>
              <p:nvPr/>
            </p:nvGrpSpPr>
            <p:grpSpPr>
              <a:xfrm flipH="1">
                <a:off x="7611770" y="4233770"/>
                <a:ext cx="515489" cy="254076"/>
                <a:chOff x="5770418" y="419971"/>
                <a:chExt cx="627651" cy="309358"/>
              </a:xfrm>
            </p:grpSpPr>
            <p:sp>
              <p:nvSpPr>
                <p:cNvPr id="43" name="Google Shape;1140;p42">
                  <a:extLst>
                    <a:ext uri="{FF2B5EF4-FFF2-40B4-BE49-F238E27FC236}">
                      <a16:creationId xmlns:a16="http://schemas.microsoft.com/office/drawing/2014/main" id="{826801BF-5115-78C3-5F68-3E85CCC1666F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30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1489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021" y="148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141;p42">
                  <a:extLst>
                    <a:ext uri="{FF2B5EF4-FFF2-40B4-BE49-F238E27FC236}">
                      <a16:creationId xmlns:a16="http://schemas.microsoft.com/office/drawing/2014/main" id="{B4F93111-A3CB-C06B-1BA6-D14EBB726D5C}"/>
                    </a:ext>
                  </a:extLst>
                </p:cNvPr>
                <p:cNvSpPr/>
                <p:nvPr/>
              </p:nvSpPr>
              <p:spPr>
                <a:xfrm>
                  <a:off x="5770418" y="419971"/>
                  <a:ext cx="627651" cy="1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79" extrusionOk="0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021" y="79"/>
                      </a:lnTo>
                      <a:lnTo>
                        <a:pt x="30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142;p42">
                  <a:extLst>
                    <a:ext uri="{FF2B5EF4-FFF2-40B4-BE49-F238E27FC236}">
                      <a16:creationId xmlns:a16="http://schemas.microsoft.com/office/drawing/2014/main" id="{0F2C9051-523A-8729-B41E-4D9076C02C82}"/>
                    </a:ext>
                  </a:extLst>
                </p:cNvPr>
                <p:cNvSpPr/>
                <p:nvPr/>
              </p:nvSpPr>
              <p:spPr>
                <a:xfrm>
                  <a:off x="5818412" y="449266"/>
                  <a:ext cx="538105" cy="25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210" extrusionOk="0">
                      <a:moveTo>
                        <a:pt x="0" y="1"/>
                      </a:moveTo>
                      <a:lnTo>
                        <a:pt x="0" y="1210"/>
                      </a:lnTo>
                      <a:lnTo>
                        <a:pt x="63" y="1210"/>
                      </a:lnTo>
                      <a:lnTo>
                        <a:pt x="63" y="1"/>
                      </a:lnTo>
                      <a:close/>
                      <a:moveTo>
                        <a:pt x="279" y="1"/>
                      </a:moveTo>
                      <a:lnTo>
                        <a:pt x="279" y="1210"/>
                      </a:lnTo>
                      <a:lnTo>
                        <a:pt x="342" y="1210"/>
                      </a:lnTo>
                      <a:lnTo>
                        <a:pt x="342" y="1"/>
                      </a:lnTo>
                      <a:close/>
                      <a:moveTo>
                        <a:pt x="558" y="1"/>
                      </a:moveTo>
                      <a:lnTo>
                        <a:pt x="558" y="1210"/>
                      </a:lnTo>
                      <a:lnTo>
                        <a:pt x="621" y="1210"/>
                      </a:lnTo>
                      <a:lnTo>
                        <a:pt x="621" y="1"/>
                      </a:lnTo>
                      <a:close/>
                      <a:moveTo>
                        <a:pt x="837" y="1"/>
                      </a:moveTo>
                      <a:lnTo>
                        <a:pt x="837" y="1210"/>
                      </a:lnTo>
                      <a:lnTo>
                        <a:pt x="900" y="1210"/>
                      </a:lnTo>
                      <a:lnTo>
                        <a:pt x="900" y="1"/>
                      </a:lnTo>
                      <a:close/>
                      <a:moveTo>
                        <a:pt x="1116" y="1"/>
                      </a:moveTo>
                      <a:lnTo>
                        <a:pt x="1116" y="1210"/>
                      </a:lnTo>
                      <a:lnTo>
                        <a:pt x="1179" y="1210"/>
                      </a:lnTo>
                      <a:lnTo>
                        <a:pt x="1179" y="1"/>
                      </a:lnTo>
                      <a:close/>
                      <a:moveTo>
                        <a:pt x="1395" y="1"/>
                      </a:moveTo>
                      <a:lnTo>
                        <a:pt x="1395" y="1210"/>
                      </a:lnTo>
                      <a:lnTo>
                        <a:pt x="1458" y="1210"/>
                      </a:lnTo>
                      <a:lnTo>
                        <a:pt x="1458" y="1"/>
                      </a:lnTo>
                      <a:close/>
                      <a:moveTo>
                        <a:pt x="1674" y="1"/>
                      </a:moveTo>
                      <a:lnTo>
                        <a:pt x="1674" y="1210"/>
                      </a:lnTo>
                      <a:lnTo>
                        <a:pt x="1737" y="1210"/>
                      </a:lnTo>
                      <a:lnTo>
                        <a:pt x="1737" y="1"/>
                      </a:lnTo>
                      <a:close/>
                      <a:moveTo>
                        <a:pt x="1953" y="1"/>
                      </a:moveTo>
                      <a:lnTo>
                        <a:pt x="1953" y="1210"/>
                      </a:lnTo>
                      <a:lnTo>
                        <a:pt x="2016" y="1210"/>
                      </a:lnTo>
                      <a:lnTo>
                        <a:pt x="2016" y="1"/>
                      </a:lnTo>
                      <a:close/>
                      <a:moveTo>
                        <a:pt x="2247" y="1"/>
                      </a:moveTo>
                      <a:lnTo>
                        <a:pt x="2247" y="1210"/>
                      </a:lnTo>
                      <a:lnTo>
                        <a:pt x="2310" y="1210"/>
                      </a:lnTo>
                      <a:lnTo>
                        <a:pt x="2310" y="1"/>
                      </a:lnTo>
                      <a:close/>
                      <a:moveTo>
                        <a:pt x="2526" y="1"/>
                      </a:moveTo>
                      <a:lnTo>
                        <a:pt x="2526" y="1210"/>
                      </a:lnTo>
                      <a:lnTo>
                        <a:pt x="2589" y="1210"/>
                      </a:lnTo>
                      <a:lnTo>
                        <a:pt x="2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1143;p42">
              <a:extLst>
                <a:ext uri="{FF2B5EF4-FFF2-40B4-BE49-F238E27FC236}">
                  <a16:creationId xmlns:a16="http://schemas.microsoft.com/office/drawing/2014/main" id="{3D5EE368-FBF2-822F-2619-65792B7DEF4D}"/>
                </a:ext>
              </a:extLst>
            </p:cNvPr>
            <p:cNvGrpSpPr/>
            <p:nvPr/>
          </p:nvGrpSpPr>
          <p:grpSpPr>
            <a:xfrm>
              <a:off x="-3663658" y="4349518"/>
              <a:ext cx="3056625" cy="519024"/>
              <a:chOff x="1912176" y="3278141"/>
              <a:chExt cx="5648962" cy="959210"/>
            </a:xfrm>
          </p:grpSpPr>
          <p:grpSp>
            <p:nvGrpSpPr>
              <p:cNvPr id="6" name="Google Shape;1144;p42">
                <a:extLst>
                  <a:ext uri="{FF2B5EF4-FFF2-40B4-BE49-F238E27FC236}">
                    <a16:creationId xmlns:a16="http://schemas.microsoft.com/office/drawing/2014/main" id="{F15565D8-4C8E-A942-8DB5-FEC3B942DF84}"/>
                  </a:ext>
                </a:extLst>
              </p:cNvPr>
              <p:cNvGrpSpPr/>
              <p:nvPr/>
            </p:nvGrpSpPr>
            <p:grpSpPr>
              <a:xfrm>
                <a:off x="1919483" y="3278141"/>
                <a:ext cx="1102415" cy="122275"/>
                <a:chOff x="1919483" y="3278141"/>
                <a:chExt cx="1102415" cy="122275"/>
              </a:xfrm>
            </p:grpSpPr>
            <p:sp>
              <p:nvSpPr>
                <p:cNvPr id="27" name="Google Shape;1145;p42">
                  <a:extLst>
                    <a:ext uri="{FF2B5EF4-FFF2-40B4-BE49-F238E27FC236}">
                      <a16:creationId xmlns:a16="http://schemas.microsoft.com/office/drawing/2014/main" id="{B9E9CF77-9F8A-B1C9-43E5-4FDBE5EE82CE}"/>
                    </a:ext>
                  </a:extLst>
                </p:cNvPr>
                <p:cNvSpPr/>
                <p:nvPr/>
              </p:nvSpPr>
              <p:spPr>
                <a:xfrm>
                  <a:off x="1919483" y="3278141"/>
                  <a:ext cx="1102415" cy="1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" h="251" extrusionOk="0">
                      <a:moveTo>
                        <a:pt x="1" y="1"/>
                      </a:moveTo>
                      <a:lnTo>
                        <a:pt x="1" y="250"/>
                      </a:lnTo>
                      <a:lnTo>
                        <a:pt x="64" y="250"/>
                      </a:lnTo>
                      <a:lnTo>
                        <a:pt x="64" y="64"/>
                      </a:lnTo>
                      <a:lnTo>
                        <a:pt x="2203" y="64"/>
                      </a:lnTo>
                      <a:lnTo>
                        <a:pt x="2203" y="250"/>
                      </a:lnTo>
                      <a:lnTo>
                        <a:pt x="2262" y="250"/>
                      </a:lnTo>
                      <a:lnTo>
                        <a:pt x="22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146;p42">
                  <a:extLst>
                    <a:ext uri="{FF2B5EF4-FFF2-40B4-BE49-F238E27FC236}">
                      <a16:creationId xmlns:a16="http://schemas.microsoft.com/office/drawing/2014/main" id="{24768480-2C94-6139-9151-67277525AA8B}"/>
                    </a:ext>
                  </a:extLst>
                </p:cNvPr>
                <p:cNvSpPr/>
                <p:nvPr/>
              </p:nvSpPr>
              <p:spPr>
                <a:xfrm>
                  <a:off x="2062707" y="3292756"/>
                  <a:ext cx="31177" cy="10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221" extrusionOk="0">
                      <a:moveTo>
                        <a:pt x="1" y="1"/>
                      </a:moveTo>
                      <a:lnTo>
                        <a:pt x="1" y="220"/>
                      </a:lnTo>
                      <a:lnTo>
                        <a:pt x="64" y="220"/>
                      </a:ln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147;p42">
                  <a:extLst>
                    <a:ext uri="{FF2B5EF4-FFF2-40B4-BE49-F238E27FC236}">
                      <a16:creationId xmlns:a16="http://schemas.microsoft.com/office/drawing/2014/main" id="{AF8F5F92-51D3-4976-8DE3-3F3834513648}"/>
                    </a:ext>
                  </a:extLst>
                </p:cNvPr>
                <p:cNvSpPr/>
                <p:nvPr/>
              </p:nvSpPr>
              <p:spPr>
                <a:xfrm>
                  <a:off x="2260005" y="3292756"/>
                  <a:ext cx="29716" cy="10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221" extrusionOk="0">
                      <a:moveTo>
                        <a:pt x="1" y="1"/>
                      </a:moveTo>
                      <a:lnTo>
                        <a:pt x="1" y="220"/>
                      </a:lnTo>
                      <a:lnTo>
                        <a:pt x="60" y="220"/>
                      </a:ln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148;p42">
                  <a:extLst>
                    <a:ext uri="{FF2B5EF4-FFF2-40B4-BE49-F238E27FC236}">
                      <a16:creationId xmlns:a16="http://schemas.microsoft.com/office/drawing/2014/main" id="{C3C3C2B3-DBC8-F9D9-506B-BC89A5C67DA1}"/>
                    </a:ext>
                  </a:extLst>
                </p:cNvPr>
                <p:cNvSpPr/>
                <p:nvPr/>
              </p:nvSpPr>
              <p:spPr>
                <a:xfrm>
                  <a:off x="2455841" y="3292756"/>
                  <a:ext cx="31177" cy="10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221" extrusionOk="0">
                      <a:moveTo>
                        <a:pt x="1" y="1"/>
                      </a:moveTo>
                      <a:lnTo>
                        <a:pt x="1" y="220"/>
                      </a:lnTo>
                      <a:lnTo>
                        <a:pt x="64" y="220"/>
                      </a:ln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149;p42">
                  <a:extLst>
                    <a:ext uri="{FF2B5EF4-FFF2-40B4-BE49-F238E27FC236}">
                      <a16:creationId xmlns:a16="http://schemas.microsoft.com/office/drawing/2014/main" id="{7C57D128-9B6E-4427-1488-EB57C2C7CC51}"/>
                    </a:ext>
                  </a:extLst>
                </p:cNvPr>
                <p:cNvSpPr/>
                <p:nvPr/>
              </p:nvSpPr>
              <p:spPr>
                <a:xfrm>
                  <a:off x="2644371" y="3292756"/>
                  <a:ext cx="31177" cy="10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221" extrusionOk="0">
                      <a:moveTo>
                        <a:pt x="1" y="1"/>
                      </a:moveTo>
                      <a:lnTo>
                        <a:pt x="1" y="220"/>
                      </a:lnTo>
                      <a:lnTo>
                        <a:pt x="64" y="220"/>
                      </a:ln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150;p42">
                  <a:extLst>
                    <a:ext uri="{FF2B5EF4-FFF2-40B4-BE49-F238E27FC236}">
                      <a16:creationId xmlns:a16="http://schemas.microsoft.com/office/drawing/2014/main" id="{0CFE4956-B761-FEFF-B2C7-D2DFFBA1B86F}"/>
                    </a:ext>
                  </a:extLst>
                </p:cNvPr>
                <p:cNvSpPr/>
                <p:nvPr/>
              </p:nvSpPr>
              <p:spPr>
                <a:xfrm>
                  <a:off x="2832900" y="3292756"/>
                  <a:ext cx="31177" cy="10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221" extrusionOk="0">
                      <a:moveTo>
                        <a:pt x="0" y="1"/>
                      </a:moveTo>
                      <a:lnTo>
                        <a:pt x="0" y="220"/>
                      </a:lnTo>
                      <a:lnTo>
                        <a:pt x="64" y="220"/>
                      </a:ln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" name="Google Shape;1151;p42">
                <a:extLst>
                  <a:ext uri="{FF2B5EF4-FFF2-40B4-BE49-F238E27FC236}">
                    <a16:creationId xmlns:a16="http://schemas.microsoft.com/office/drawing/2014/main" id="{3337B1D1-C989-89D4-FB42-70742CFABFB4}"/>
                  </a:ext>
                </a:extLst>
              </p:cNvPr>
              <p:cNvSpPr/>
              <p:nvPr/>
            </p:nvSpPr>
            <p:spPr>
              <a:xfrm>
                <a:off x="1912176" y="3376060"/>
                <a:ext cx="5648962" cy="861281"/>
              </a:xfrm>
              <a:custGeom>
                <a:avLst/>
                <a:gdLst/>
                <a:ahLst/>
                <a:cxnLst/>
                <a:rect l="l" t="t" r="r" b="b"/>
                <a:pathLst>
                  <a:path w="11596" h="1768" extrusionOk="0">
                    <a:moveTo>
                      <a:pt x="1" y="1"/>
                    </a:moveTo>
                    <a:lnTo>
                      <a:pt x="1" y="94"/>
                    </a:lnTo>
                    <a:cubicBezTo>
                      <a:pt x="16" y="265"/>
                      <a:pt x="1087" y="916"/>
                      <a:pt x="1210" y="1288"/>
                    </a:cubicBezTo>
                    <a:cubicBezTo>
                      <a:pt x="1225" y="1318"/>
                      <a:pt x="1146" y="1351"/>
                      <a:pt x="1087" y="1381"/>
                    </a:cubicBezTo>
                    <a:cubicBezTo>
                      <a:pt x="994" y="1396"/>
                      <a:pt x="946" y="1474"/>
                      <a:pt x="946" y="1552"/>
                    </a:cubicBezTo>
                    <a:lnTo>
                      <a:pt x="946" y="1675"/>
                    </a:lnTo>
                    <a:lnTo>
                      <a:pt x="10926" y="1768"/>
                    </a:lnTo>
                    <a:lnTo>
                      <a:pt x="11331" y="1087"/>
                    </a:lnTo>
                    <a:cubicBezTo>
                      <a:pt x="11484" y="823"/>
                      <a:pt x="11547" y="421"/>
                      <a:pt x="11595" y="1"/>
                    </a:cubicBezTo>
                    <a:lnTo>
                      <a:pt x="8943" y="1"/>
                    </a:lnTo>
                    <a:lnTo>
                      <a:pt x="8787" y="373"/>
                    </a:lnTo>
                    <a:lnTo>
                      <a:pt x="2649" y="373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52;p42">
                <a:extLst>
                  <a:ext uri="{FF2B5EF4-FFF2-40B4-BE49-F238E27FC236}">
                    <a16:creationId xmlns:a16="http://schemas.microsoft.com/office/drawing/2014/main" id="{B5E75CC0-F42A-B36A-A623-C5870C0FB7A2}"/>
                  </a:ext>
                </a:extLst>
              </p:cNvPr>
              <p:cNvSpPr/>
              <p:nvPr/>
            </p:nvSpPr>
            <p:spPr>
              <a:xfrm>
                <a:off x="2372538" y="3927037"/>
                <a:ext cx="5043438" cy="310315"/>
              </a:xfrm>
              <a:custGeom>
                <a:avLst/>
                <a:gdLst/>
                <a:ahLst/>
                <a:cxnLst/>
                <a:rect l="l" t="t" r="r" b="b"/>
                <a:pathLst>
                  <a:path w="10353" h="637" extrusionOk="0">
                    <a:moveTo>
                      <a:pt x="187" y="1"/>
                    </a:moveTo>
                    <a:cubicBezTo>
                      <a:pt x="216" y="64"/>
                      <a:pt x="250" y="109"/>
                      <a:pt x="265" y="157"/>
                    </a:cubicBezTo>
                    <a:cubicBezTo>
                      <a:pt x="280" y="187"/>
                      <a:pt x="201" y="220"/>
                      <a:pt x="142" y="250"/>
                    </a:cubicBezTo>
                    <a:cubicBezTo>
                      <a:pt x="49" y="265"/>
                      <a:pt x="1" y="343"/>
                      <a:pt x="1" y="421"/>
                    </a:cubicBezTo>
                    <a:lnTo>
                      <a:pt x="1" y="544"/>
                    </a:lnTo>
                    <a:lnTo>
                      <a:pt x="9981" y="637"/>
                    </a:lnTo>
                    <a:lnTo>
                      <a:pt x="103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53;p42">
                <a:extLst>
                  <a:ext uri="{FF2B5EF4-FFF2-40B4-BE49-F238E27FC236}">
                    <a16:creationId xmlns:a16="http://schemas.microsoft.com/office/drawing/2014/main" id="{63404B48-2EF7-A73F-63E2-80CD3554F36B}"/>
                  </a:ext>
                </a:extLst>
              </p:cNvPr>
              <p:cNvSpPr/>
              <p:nvPr/>
            </p:nvSpPr>
            <p:spPr>
              <a:xfrm>
                <a:off x="1912176" y="3376060"/>
                <a:ext cx="1171103" cy="53099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09" extrusionOk="0">
                    <a:moveTo>
                      <a:pt x="1" y="1"/>
                    </a:moveTo>
                    <a:lnTo>
                      <a:pt x="1" y="109"/>
                    </a:lnTo>
                    <a:lnTo>
                      <a:pt x="2404" y="109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54;p42">
                <a:extLst>
                  <a:ext uri="{FF2B5EF4-FFF2-40B4-BE49-F238E27FC236}">
                    <a16:creationId xmlns:a16="http://schemas.microsoft.com/office/drawing/2014/main" id="{C5D7865A-5020-F3C1-CBAD-EF071EAC1A69}"/>
                  </a:ext>
                </a:extLst>
              </p:cNvPr>
              <p:cNvSpPr/>
              <p:nvPr/>
            </p:nvSpPr>
            <p:spPr>
              <a:xfrm>
                <a:off x="6246886" y="3376060"/>
                <a:ext cx="1305068" cy="5309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09" extrusionOk="0">
                    <a:moveTo>
                      <a:pt x="45" y="1"/>
                    </a:moveTo>
                    <a:lnTo>
                      <a:pt x="0" y="109"/>
                    </a:lnTo>
                    <a:lnTo>
                      <a:pt x="2679" y="109"/>
                    </a:lnTo>
                    <a:lnTo>
                      <a:pt x="26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55;p42">
                <a:extLst>
                  <a:ext uri="{FF2B5EF4-FFF2-40B4-BE49-F238E27FC236}">
                    <a16:creationId xmlns:a16="http://schemas.microsoft.com/office/drawing/2014/main" id="{1C99A754-D54A-8A21-FE7A-DFC3930EEA55}"/>
                  </a:ext>
                </a:extLst>
              </p:cNvPr>
              <p:cNvSpPr/>
              <p:nvPr/>
            </p:nvSpPr>
            <p:spPr>
              <a:xfrm>
                <a:off x="3142731" y="3679073"/>
                <a:ext cx="12178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1" extrusionOk="0">
                    <a:moveTo>
                      <a:pt x="123" y="0"/>
                    </a:moveTo>
                    <a:cubicBezTo>
                      <a:pt x="64" y="0"/>
                      <a:pt x="0" y="45"/>
                      <a:pt x="0" y="93"/>
                    </a:cubicBezTo>
                    <a:cubicBezTo>
                      <a:pt x="0" y="153"/>
                      <a:pt x="64" y="201"/>
                      <a:pt x="123" y="201"/>
                    </a:cubicBezTo>
                    <a:cubicBezTo>
                      <a:pt x="201" y="201"/>
                      <a:pt x="250" y="153"/>
                      <a:pt x="250" y="93"/>
                    </a:cubicBezTo>
                    <a:cubicBezTo>
                      <a:pt x="250" y="45"/>
                      <a:pt x="201" y="0"/>
                      <a:pt x="1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56;p42">
                <a:extLst>
                  <a:ext uri="{FF2B5EF4-FFF2-40B4-BE49-F238E27FC236}">
                    <a16:creationId xmlns:a16="http://schemas.microsoft.com/office/drawing/2014/main" id="{F6A20D9E-E9D0-69D3-7ACC-024493259D8F}"/>
                  </a:ext>
                </a:extLst>
              </p:cNvPr>
              <p:cNvSpPr/>
              <p:nvPr/>
            </p:nvSpPr>
            <p:spPr>
              <a:xfrm>
                <a:off x="3128116" y="3662510"/>
                <a:ext cx="151016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53" y="64"/>
                    </a:moveTo>
                    <a:cubicBezTo>
                      <a:pt x="187" y="64"/>
                      <a:pt x="202" y="79"/>
                      <a:pt x="231" y="79"/>
                    </a:cubicBezTo>
                    <a:cubicBezTo>
                      <a:pt x="246" y="94"/>
                      <a:pt x="246" y="112"/>
                      <a:pt x="246" y="127"/>
                    </a:cubicBezTo>
                    <a:cubicBezTo>
                      <a:pt x="246" y="142"/>
                      <a:pt x="246" y="157"/>
                      <a:pt x="231" y="172"/>
                    </a:cubicBezTo>
                    <a:cubicBezTo>
                      <a:pt x="202" y="187"/>
                      <a:pt x="187" y="205"/>
                      <a:pt x="153" y="205"/>
                    </a:cubicBezTo>
                    <a:cubicBezTo>
                      <a:pt x="123" y="205"/>
                      <a:pt x="109" y="187"/>
                      <a:pt x="94" y="172"/>
                    </a:cubicBezTo>
                    <a:cubicBezTo>
                      <a:pt x="79" y="157"/>
                      <a:pt x="60" y="142"/>
                      <a:pt x="60" y="127"/>
                    </a:cubicBezTo>
                    <a:cubicBezTo>
                      <a:pt x="60" y="112"/>
                      <a:pt x="79" y="94"/>
                      <a:pt x="94" y="79"/>
                    </a:cubicBezTo>
                    <a:cubicBezTo>
                      <a:pt x="109" y="79"/>
                      <a:pt x="123" y="64"/>
                      <a:pt x="153" y="64"/>
                    </a:cubicBezTo>
                    <a:close/>
                    <a:moveTo>
                      <a:pt x="153" y="1"/>
                    </a:moveTo>
                    <a:cubicBezTo>
                      <a:pt x="123" y="1"/>
                      <a:pt x="79" y="19"/>
                      <a:pt x="45" y="34"/>
                    </a:cubicBezTo>
                    <a:cubicBezTo>
                      <a:pt x="16" y="64"/>
                      <a:pt x="1" y="94"/>
                      <a:pt x="1" y="127"/>
                    </a:cubicBezTo>
                    <a:cubicBezTo>
                      <a:pt x="1" y="172"/>
                      <a:pt x="16" y="205"/>
                      <a:pt x="45" y="220"/>
                    </a:cubicBezTo>
                    <a:cubicBezTo>
                      <a:pt x="79" y="250"/>
                      <a:pt x="123" y="265"/>
                      <a:pt x="153" y="265"/>
                    </a:cubicBezTo>
                    <a:cubicBezTo>
                      <a:pt x="202" y="265"/>
                      <a:pt x="231" y="250"/>
                      <a:pt x="265" y="220"/>
                    </a:cubicBezTo>
                    <a:cubicBezTo>
                      <a:pt x="295" y="205"/>
                      <a:pt x="309" y="172"/>
                      <a:pt x="309" y="127"/>
                    </a:cubicBezTo>
                    <a:cubicBezTo>
                      <a:pt x="309" y="94"/>
                      <a:pt x="295" y="64"/>
                      <a:pt x="265" y="34"/>
                    </a:cubicBezTo>
                    <a:cubicBezTo>
                      <a:pt x="231" y="19"/>
                      <a:pt x="202" y="1"/>
                      <a:pt x="1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57;p42">
                <a:extLst>
                  <a:ext uri="{FF2B5EF4-FFF2-40B4-BE49-F238E27FC236}">
                    <a16:creationId xmlns:a16="http://schemas.microsoft.com/office/drawing/2014/main" id="{C1C84D11-7E8A-0044-742C-E6C1068DE88D}"/>
                  </a:ext>
                </a:extLst>
              </p:cNvPr>
              <p:cNvSpPr/>
              <p:nvPr/>
            </p:nvSpPr>
            <p:spPr>
              <a:xfrm>
                <a:off x="3376566" y="3679073"/>
                <a:ext cx="12178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1" extrusionOk="0">
                    <a:moveTo>
                      <a:pt x="127" y="0"/>
                    </a:moveTo>
                    <a:cubicBezTo>
                      <a:pt x="64" y="0"/>
                      <a:pt x="0" y="45"/>
                      <a:pt x="0" y="93"/>
                    </a:cubicBezTo>
                    <a:cubicBezTo>
                      <a:pt x="0" y="153"/>
                      <a:pt x="64" y="201"/>
                      <a:pt x="127" y="201"/>
                    </a:cubicBezTo>
                    <a:cubicBezTo>
                      <a:pt x="201" y="201"/>
                      <a:pt x="250" y="153"/>
                      <a:pt x="250" y="93"/>
                    </a:cubicBezTo>
                    <a:cubicBezTo>
                      <a:pt x="250" y="45"/>
                      <a:pt x="201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58;p42">
                <a:extLst>
                  <a:ext uri="{FF2B5EF4-FFF2-40B4-BE49-F238E27FC236}">
                    <a16:creationId xmlns:a16="http://schemas.microsoft.com/office/drawing/2014/main" id="{4B5AE02E-0724-FD38-9274-11F763C4D8A4}"/>
                  </a:ext>
                </a:extLst>
              </p:cNvPr>
              <p:cNvSpPr/>
              <p:nvPr/>
            </p:nvSpPr>
            <p:spPr>
              <a:xfrm>
                <a:off x="3361951" y="3662510"/>
                <a:ext cx="151016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57" y="64"/>
                    </a:moveTo>
                    <a:cubicBezTo>
                      <a:pt x="187" y="64"/>
                      <a:pt x="201" y="79"/>
                      <a:pt x="231" y="79"/>
                    </a:cubicBezTo>
                    <a:cubicBezTo>
                      <a:pt x="250" y="94"/>
                      <a:pt x="250" y="112"/>
                      <a:pt x="250" y="127"/>
                    </a:cubicBezTo>
                    <a:cubicBezTo>
                      <a:pt x="250" y="142"/>
                      <a:pt x="250" y="157"/>
                      <a:pt x="231" y="172"/>
                    </a:cubicBezTo>
                    <a:cubicBezTo>
                      <a:pt x="201" y="187"/>
                      <a:pt x="187" y="205"/>
                      <a:pt x="157" y="205"/>
                    </a:cubicBezTo>
                    <a:cubicBezTo>
                      <a:pt x="123" y="205"/>
                      <a:pt x="108" y="187"/>
                      <a:pt x="94" y="172"/>
                    </a:cubicBezTo>
                    <a:cubicBezTo>
                      <a:pt x="79" y="157"/>
                      <a:pt x="64" y="142"/>
                      <a:pt x="64" y="127"/>
                    </a:cubicBezTo>
                    <a:cubicBezTo>
                      <a:pt x="64" y="112"/>
                      <a:pt x="79" y="94"/>
                      <a:pt x="94" y="79"/>
                    </a:cubicBezTo>
                    <a:cubicBezTo>
                      <a:pt x="108" y="79"/>
                      <a:pt x="123" y="64"/>
                      <a:pt x="157" y="64"/>
                    </a:cubicBezTo>
                    <a:close/>
                    <a:moveTo>
                      <a:pt x="157" y="1"/>
                    </a:moveTo>
                    <a:cubicBezTo>
                      <a:pt x="108" y="1"/>
                      <a:pt x="79" y="19"/>
                      <a:pt x="45" y="34"/>
                    </a:cubicBezTo>
                    <a:cubicBezTo>
                      <a:pt x="15" y="64"/>
                      <a:pt x="1" y="94"/>
                      <a:pt x="1" y="127"/>
                    </a:cubicBezTo>
                    <a:cubicBezTo>
                      <a:pt x="1" y="172"/>
                      <a:pt x="15" y="205"/>
                      <a:pt x="45" y="220"/>
                    </a:cubicBezTo>
                    <a:cubicBezTo>
                      <a:pt x="79" y="250"/>
                      <a:pt x="108" y="265"/>
                      <a:pt x="157" y="265"/>
                    </a:cubicBezTo>
                    <a:cubicBezTo>
                      <a:pt x="201" y="265"/>
                      <a:pt x="231" y="250"/>
                      <a:pt x="265" y="220"/>
                    </a:cubicBezTo>
                    <a:cubicBezTo>
                      <a:pt x="294" y="205"/>
                      <a:pt x="309" y="172"/>
                      <a:pt x="309" y="127"/>
                    </a:cubicBezTo>
                    <a:cubicBezTo>
                      <a:pt x="309" y="94"/>
                      <a:pt x="294" y="64"/>
                      <a:pt x="265" y="34"/>
                    </a:cubicBezTo>
                    <a:cubicBezTo>
                      <a:pt x="231" y="19"/>
                      <a:pt x="201" y="1"/>
                      <a:pt x="1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59;p42">
                <a:extLst>
                  <a:ext uri="{FF2B5EF4-FFF2-40B4-BE49-F238E27FC236}">
                    <a16:creationId xmlns:a16="http://schemas.microsoft.com/office/drawing/2014/main" id="{9054B447-D8DF-AC0F-9D28-7F6811121554}"/>
                  </a:ext>
                </a:extLst>
              </p:cNvPr>
              <p:cNvSpPr/>
              <p:nvPr/>
            </p:nvSpPr>
            <p:spPr>
              <a:xfrm>
                <a:off x="3648398" y="3679073"/>
                <a:ext cx="114480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1" extrusionOk="0">
                    <a:moveTo>
                      <a:pt x="127" y="0"/>
                    </a:moveTo>
                    <a:cubicBezTo>
                      <a:pt x="49" y="0"/>
                      <a:pt x="0" y="45"/>
                      <a:pt x="0" y="93"/>
                    </a:cubicBezTo>
                    <a:cubicBezTo>
                      <a:pt x="0" y="153"/>
                      <a:pt x="49" y="201"/>
                      <a:pt x="127" y="201"/>
                    </a:cubicBezTo>
                    <a:cubicBezTo>
                      <a:pt x="186" y="201"/>
                      <a:pt x="235" y="153"/>
                      <a:pt x="235" y="93"/>
                    </a:cubicBezTo>
                    <a:cubicBezTo>
                      <a:pt x="235" y="45"/>
                      <a:pt x="186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60;p42">
                <a:extLst>
                  <a:ext uri="{FF2B5EF4-FFF2-40B4-BE49-F238E27FC236}">
                    <a16:creationId xmlns:a16="http://schemas.microsoft.com/office/drawing/2014/main" id="{C9A10467-AAB2-3AC5-230F-19134A3DCBC3}"/>
                  </a:ext>
                </a:extLst>
              </p:cNvPr>
              <p:cNvSpPr/>
              <p:nvPr/>
            </p:nvSpPr>
            <p:spPr>
              <a:xfrm>
                <a:off x="3633784" y="3662510"/>
                <a:ext cx="143709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65" extrusionOk="0">
                    <a:moveTo>
                      <a:pt x="157" y="64"/>
                    </a:moveTo>
                    <a:cubicBezTo>
                      <a:pt x="172" y="64"/>
                      <a:pt x="201" y="79"/>
                      <a:pt x="216" y="79"/>
                    </a:cubicBezTo>
                    <a:cubicBezTo>
                      <a:pt x="231" y="94"/>
                      <a:pt x="231" y="112"/>
                      <a:pt x="231" y="127"/>
                    </a:cubicBezTo>
                    <a:cubicBezTo>
                      <a:pt x="231" y="142"/>
                      <a:pt x="231" y="157"/>
                      <a:pt x="216" y="172"/>
                    </a:cubicBezTo>
                    <a:cubicBezTo>
                      <a:pt x="201" y="187"/>
                      <a:pt x="172" y="205"/>
                      <a:pt x="157" y="205"/>
                    </a:cubicBezTo>
                    <a:cubicBezTo>
                      <a:pt x="123" y="205"/>
                      <a:pt x="94" y="187"/>
                      <a:pt x="79" y="172"/>
                    </a:cubicBezTo>
                    <a:cubicBezTo>
                      <a:pt x="64" y="157"/>
                      <a:pt x="64" y="142"/>
                      <a:pt x="64" y="127"/>
                    </a:cubicBezTo>
                    <a:cubicBezTo>
                      <a:pt x="64" y="112"/>
                      <a:pt x="64" y="94"/>
                      <a:pt x="79" y="79"/>
                    </a:cubicBezTo>
                    <a:cubicBezTo>
                      <a:pt x="94" y="79"/>
                      <a:pt x="123" y="64"/>
                      <a:pt x="157" y="64"/>
                    </a:cubicBezTo>
                    <a:close/>
                    <a:moveTo>
                      <a:pt x="157" y="1"/>
                    </a:moveTo>
                    <a:cubicBezTo>
                      <a:pt x="108" y="1"/>
                      <a:pt x="64" y="19"/>
                      <a:pt x="45" y="34"/>
                    </a:cubicBezTo>
                    <a:cubicBezTo>
                      <a:pt x="15" y="64"/>
                      <a:pt x="1" y="94"/>
                      <a:pt x="1" y="127"/>
                    </a:cubicBezTo>
                    <a:cubicBezTo>
                      <a:pt x="1" y="172"/>
                      <a:pt x="15" y="205"/>
                      <a:pt x="45" y="220"/>
                    </a:cubicBezTo>
                    <a:cubicBezTo>
                      <a:pt x="64" y="250"/>
                      <a:pt x="108" y="265"/>
                      <a:pt x="157" y="265"/>
                    </a:cubicBezTo>
                    <a:cubicBezTo>
                      <a:pt x="186" y="265"/>
                      <a:pt x="231" y="250"/>
                      <a:pt x="250" y="220"/>
                    </a:cubicBezTo>
                    <a:cubicBezTo>
                      <a:pt x="279" y="205"/>
                      <a:pt x="294" y="172"/>
                      <a:pt x="294" y="127"/>
                    </a:cubicBezTo>
                    <a:cubicBezTo>
                      <a:pt x="294" y="94"/>
                      <a:pt x="279" y="64"/>
                      <a:pt x="250" y="34"/>
                    </a:cubicBezTo>
                    <a:cubicBezTo>
                      <a:pt x="231" y="19"/>
                      <a:pt x="186" y="1"/>
                      <a:pt x="1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61;p42">
                <a:extLst>
                  <a:ext uri="{FF2B5EF4-FFF2-40B4-BE49-F238E27FC236}">
                    <a16:creationId xmlns:a16="http://schemas.microsoft.com/office/drawing/2014/main" id="{64A717E3-D2CB-151F-3F7D-29EE99B4295F}"/>
                  </a:ext>
                </a:extLst>
              </p:cNvPr>
              <p:cNvSpPr/>
              <p:nvPr/>
            </p:nvSpPr>
            <p:spPr>
              <a:xfrm>
                <a:off x="3920231" y="3679073"/>
                <a:ext cx="12178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1" extrusionOk="0">
                    <a:moveTo>
                      <a:pt x="127" y="0"/>
                    </a:moveTo>
                    <a:cubicBezTo>
                      <a:pt x="49" y="0"/>
                      <a:pt x="0" y="45"/>
                      <a:pt x="0" y="93"/>
                    </a:cubicBezTo>
                    <a:cubicBezTo>
                      <a:pt x="0" y="153"/>
                      <a:pt x="49" y="201"/>
                      <a:pt x="127" y="201"/>
                    </a:cubicBezTo>
                    <a:cubicBezTo>
                      <a:pt x="186" y="201"/>
                      <a:pt x="249" y="153"/>
                      <a:pt x="249" y="93"/>
                    </a:cubicBezTo>
                    <a:cubicBezTo>
                      <a:pt x="249" y="45"/>
                      <a:pt x="186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62;p42">
                <a:extLst>
                  <a:ext uri="{FF2B5EF4-FFF2-40B4-BE49-F238E27FC236}">
                    <a16:creationId xmlns:a16="http://schemas.microsoft.com/office/drawing/2014/main" id="{3159167B-B2D9-DEB2-20FB-3BE1594EA2DE}"/>
                  </a:ext>
                </a:extLst>
              </p:cNvPr>
              <p:cNvSpPr/>
              <p:nvPr/>
            </p:nvSpPr>
            <p:spPr>
              <a:xfrm>
                <a:off x="3905617" y="3662510"/>
                <a:ext cx="151016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57" y="64"/>
                    </a:moveTo>
                    <a:cubicBezTo>
                      <a:pt x="186" y="64"/>
                      <a:pt x="201" y="79"/>
                      <a:pt x="216" y="79"/>
                    </a:cubicBezTo>
                    <a:cubicBezTo>
                      <a:pt x="231" y="94"/>
                      <a:pt x="250" y="112"/>
                      <a:pt x="250" y="127"/>
                    </a:cubicBezTo>
                    <a:cubicBezTo>
                      <a:pt x="250" y="142"/>
                      <a:pt x="231" y="157"/>
                      <a:pt x="216" y="172"/>
                    </a:cubicBezTo>
                    <a:cubicBezTo>
                      <a:pt x="201" y="187"/>
                      <a:pt x="186" y="205"/>
                      <a:pt x="157" y="205"/>
                    </a:cubicBezTo>
                    <a:cubicBezTo>
                      <a:pt x="123" y="205"/>
                      <a:pt x="93" y="187"/>
                      <a:pt x="79" y="172"/>
                    </a:cubicBezTo>
                    <a:cubicBezTo>
                      <a:pt x="64" y="157"/>
                      <a:pt x="64" y="142"/>
                      <a:pt x="64" y="127"/>
                    </a:cubicBezTo>
                    <a:cubicBezTo>
                      <a:pt x="64" y="112"/>
                      <a:pt x="64" y="94"/>
                      <a:pt x="79" y="79"/>
                    </a:cubicBezTo>
                    <a:cubicBezTo>
                      <a:pt x="93" y="79"/>
                      <a:pt x="123" y="64"/>
                      <a:pt x="157" y="64"/>
                    </a:cubicBezTo>
                    <a:close/>
                    <a:moveTo>
                      <a:pt x="157" y="1"/>
                    </a:moveTo>
                    <a:cubicBezTo>
                      <a:pt x="108" y="1"/>
                      <a:pt x="79" y="19"/>
                      <a:pt x="45" y="34"/>
                    </a:cubicBezTo>
                    <a:cubicBezTo>
                      <a:pt x="15" y="64"/>
                      <a:pt x="0" y="94"/>
                      <a:pt x="0" y="127"/>
                    </a:cubicBezTo>
                    <a:cubicBezTo>
                      <a:pt x="0" y="172"/>
                      <a:pt x="15" y="205"/>
                      <a:pt x="45" y="220"/>
                    </a:cubicBezTo>
                    <a:cubicBezTo>
                      <a:pt x="79" y="250"/>
                      <a:pt x="108" y="265"/>
                      <a:pt x="157" y="265"/>
                    </a:cubicBezTo>
                    <a:cubicBezTo>
                      <a:pt x="186" y="265"/>
                      <a:pt x="231" y="250"/>
                      <a:pt x="265" y="220"/>
                    </a:cubicBezTo>
                    <a:cubicBezTo>
                      <a:pt x="294" y="205"/>
                      <a:pt x="309" y="172"/>
                      <a:pt x="309" y="127"/>
                    </a:cubicBezTo>
                    <a:cubicBezTo>
                      <a:pt x="309" y="94"/>
                      <a:pt x="294" y="64"/>
                      <a:pt x="265" y="34"/>
                    </a:cubicBezTo>
                    <a:cubicBezTo>
                      <a:pt x="231" y="19"/>
                      <a:pt x="186" y="1"/>
                      <a:pt x="1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63;p42">
                <a:extLst>
                  <a:ext uri="{FF2B5EF4-FFF2-40B4-BE49-F238E27FC236}">
                    <a16:creationId xmlns:a16="http://schemas.microsoft.com/office/drawing/2014/main" id="{DC804009-54D8-6FEF-0067-413151833390}"/>
                  </a:ext>
                </a:extLst>
              </p:cNvPr>
              <p:cNvSpPr/>
              <p:nvPr/>
            </p:nvSpPr>
            <p:spPr>
              <a:xfrm>
                <a:off x="5958490" y="3679073"/>
                <a:ext cx="122274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01" extrusionOk="0">
                    <a:moveTo>
                      <a:pt x="127" y="0"/>
                    </a:moveTo>
                    <a:cubicBezTo>
                      <a:pt x="64" y="0"/>
                      <a:pt x="1" y="45"/>
                      <a:pt x="1" y="93"/>
                    </a:cubicBezTo>
                    <a:cubicBezTo>
                      <a:pt x="1" y="153"/>
                      <a:pt x="64" y="201"/>
                      <a:pt x="127" y="201"/>
                    </a:cubicBezTo>
                    <a:cubicBezTo>
                      <a:pt x="187" y="201"/>
                      <a:pt x="250" y="153"/>
                      <a:pt x="250" y="93"/>
                    </a:cubicBezTo>
                    <a:cubicBezTo>
                      <a:pt x="250" y="45"/>
                      <a:pt x="187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64;p42">
                <a:extLst>
                  <a:ext uri="{FF2B5EF4-FFF2-40B4-BE49-F238E27FC236}">
                    <a16:creationId xmlns:a16="http://schemas.microsoft.com/office/drawing/2014/main" id="{881D1CA0-5EED-285C-4DA7-F633A4CCAF71}"/>
                  </a:ext>
                </a:extLst>
              </p:cNvPr>
              <p:cNvSpPr/>
              <p:nvPr/>
            </p:nvSpPr>
            <p:spPr>
              <a:xfrm>
                <a:off x="5944363" y="3662510"/>
                <a:ext cx="150529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5" extrusionOk="0">
                    <a:moveTo>
                      <a:pt x="156" y="64"/>
                    </a:moveTo>
                    <a:cubicBezTo>
                      <a:pt x="186" y="64"/>
                      <a:pt x="201" y="79"/>
                      <a:pt x="216" y="79"/>
                    </a:cubicBezTo>
                    <a:cubicBezTo>
                      <a:pt x="249" y="94"/>
                      <a:pt x="249" y="112"/>
                      <a:pt x="249" y="127"/>
                    </a:cubicBezTo>
                    <a:cubicBezTo>
                      <a:pt x="249" y="142"/>
                      <a:pt x="249" y="157"/>
                      <a:pt x="216" y="172"/>
                    </a:cubicBezTo>
                    <a:cubicBezTo>
                      <a:pt x="201" y="187"/>
                      <a:pt x="186" y="205"/>
                      <a:pt x="156" y="205"/>
                    </a:cubicBezTo>
                    <a:cubicBezTo>
                      <a:pt x="123" y="205"/>
                      <a:pt x="108" y="187"/>
                      <a:pt x="93" y="172"/>
                    </a:cubicBezTo>
                    <a:cubicBezTo>
                      <a:pt x="78" y="157"/>
                      <a:pt x="63" y="142"/>
                      <a:pt x="63" y="127"/>
                    </a:cubicBezTo>
                    <a:cubicBezTo>
                      <a:pt x="63" y="112"/>
                      <a:pt x="78" y="94"/>
                      <a:pt x="93" y="79"/>
                    </a:cubicBezTo>
                    <a:cubicBezTo>
                      <a:pt x="108" y="79"/>
                      <a:pt x="123" y="64"/>
                      <a:pt x="156" y="64"/>
                    </a:cubicBezTo>
                    <a:close/>
                    <a:moveTo>
                      <a:pt x="156" y="1"/>
                    </a:moveTo>
                    <a:cubicBezTo>
                      <a:pt x="108" y="1"/>
                      <a:pt x="78" y="19"/>
                      <a:pt x="45" y="34"/>
                    </a:cubicBezTo>
                    <a:cubicBezTo>
                      <a:pt x="15" y="64"/>
                      <a:pt x="0" y="94"/>
                      <a:pt x="0" y="127"/>
                    </a:cubicBezTo>
                    <a:cubicBezTo>
                      <a:pt x="0" y="172"/>
                      <a:pt x="15" y="205"/>
                      <a:pt x="45" y="220"/>
                    </a:cubicBezTo>
                    <a:cubicBezTo>
                      <a:pt x="78" y="250"/>
                      <a:pt x="108" y="265"/>
                      <a:pt x="156" y="265"/>
                    </a:cubicBezTo>
                    <a:cubicBezTo>
                      <a:pt x="201" y="265"/>
                      <a:pt x="231" y="250"/>
                      <a:pt x="264" y="220"/>
                    </a:cubicBezTo>
                    <a:cubicBezTo>
                      <a:pt x="294" y="205"/>
                      <a:pt x="309" y="172"/>
                      <a:pt x="309" y="127"/>
                    </a:cubicBezTo>
                    <a:cubicBezTo>
                      <a:pt x="309" y="94"/>
                      <a:pt x="294" y="64"/>
                      <a:pt x="264" y="34"/>
                    </a:cubicBezTo>
                    <a:cubicBezTo>
                      <a:pt x="231" y="19"/>
                      <a:pt x="201" y="1"/>
                      <a:pt x="1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65;p42">
                <a:extLst>
                  <a:ext uri="{FF2B5EF4-FFF2-40B4-BE49-F238E27FC236}">
                    <a16:creationId xmlns:a16="http://schemas.microsoft.com/office/drawing/2014/main" id="{C0122108-F5AC-1DA7-45CC-90B649ABF7D3}"/>
                  </a:ext>
                </a:extLst>
              </p:cNvPr>
              <p:cNvSpPr/>
              <p:nvPr/>
            </p:nvSpPr>
            <p:spPr>
              <a:xfrm>
                <a:off x="6192325" y="3679073"/>
                <a:ext cx="12178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1" extrusionOk="0">
                    <a:moveTo>
                      <a:pt x="127" y="0"/>
                    </a:moveTo>
                    <a:cubicBezTo>
                      <a:pt x="64" y="0"/>
                      <a:pt x="1" y="45"/>
                      <a:pt x="1" y="93"/>
                    </a:cubicBezTo>
                    <a:cubicBezTo>
                      <a:pt x="1" y="153"/>
                      <a:pt x="64" y="201"/>
                      <a:pt x="127" y="201"/>
                    </a:cubicBezTo>
                    <a:cubicBezTo>
                      <a:pt x="187" y="201"/>
                      <a:pt x="250" y="153"/>
                      <a:pt x="250" y="93"/>
                    </a:cubicBezTo>
                    <a:cubicBezTo>
                      <a:pt x="250" y="45"/>
                      <a:pt x="187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66;p42">
                <a:extLst>
                  <a:ext uri="{FF2B5EF4-FFF2-40B4-BE49-F238E27FC236}">
                    <a16:creationId xmlns:a16="http://schemas.microsoft.com/office/drawing/2014/main" id="{89936243-5BB5-BE60-C8DA-2608335B11C4}"/>
                  </a:ext>
                </a:extLst>
              </p:cNvPr>
              <p:cNvSpPr/>
              <p:nvPr/>
            </p:nvSpPr>
            <p:spPr>
              <a:xfrm>
                <a:off x="6178197" y="3662510"/>
                <a:ext cx="150529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5" extrusionOk="0">
                    <a:moveTo>
                      <a:pt x="156" y="64"/>
                    </a:moveTo>
                    <a:cubicBezTo>
                      <a:pt x="186" y="64"/>
                      <a:pt x="201" y="79"/>
                      <a:pt x="216" y="79"/>
                    </a:cubicBezTo>
                    <a:cubicBezTo>
                      <a:pt x="249" y="94"/>
                      <a:pt x="249" y="112"/>
                      <a:pt x="249" y="127"/>
                    </a:cubicBezTo>
                    <a:cubicBezTo>
                      <a:pt x="249" y="142"/>
                      <a:pt x="249" y="157"/>
                      <a:pt x="216" y="172"/>
                    </a:cubicBezTo>
                    <a:cubicBezTo>
                      <a:pt x="201" y="187"/>
                      <a:pt x="186" y="205"/>
                      <a:pt x="156" y="205"/>
                    </a:cubicBezTo>
                    <a:cubicBezTo>
                      <a:pt x="123" y="205"/>
                      <a:pt x="108" y="187"/>
                      <a:pt x="93" y="172"/>
                    </a:cubicBezTo>
                    <a:cubicBezTo>
                      <a:pt x="78" y="157"/>
                      <a:pt x="63" y="142"/>
                      <a:pt x="63" y="127"/>
                    </a:cubicBezTo>
                    <a:cubicBezTo>
                      <a:pt x="63" y="112"/>
                      <a:pt x="78" y="94"/>
                      <a:pt x="93" y="79"/>
                    </a:cubicBezTo>
                    <a:cubicBezTo>
                      <a:pt x="108" y="79"/>
                      <a:pt x="123" y="64"/>
                      <a:pt x="156" y="64"/>
                    </a:cubicBezTo>
                    <a:close/>
                    <a:moveTo>
                      <a:pt x="156" y="1"/>
                    </a:moveTo>
                    <a:cubicBezTo>
                      <a:pt x="108" y="1"/>
                      <a:pt x="78" y="19"/>
                      <a:pt x="48" y="34"/>
                    </a:cubicBezTo>
                    <a:cubicBezTo>
                      <a:pt x="15" y="64"/>
                      <a:pt x="0" y="94"/>
                      <a:pt x="0" y="127"/>
                    </a:cubicBezTo>
                    <a:cubicBezTo>
                      <a:pt x="0" y="172"/>
                      <a:pt x="15" y="205"/>
                      <a:pt x="48" y="220"/>
                    </a:cubicBezTo>
                    <a:cubicBezTo>
                      <a:pt x="78" y="250"/>
                      <a:pt x="108" y="265"/>
                      <a:pt x="156" y="265"/>
                    </a:cubicBezTo>
                    <a:cubicBezTo>
                      <a:pt x="201" y="265"/>
                      <a:pt x="234" y="250"/>
                      <a:pt x="264" y="220"/>
                    </a:cubicBezTo>
                    <a:cubicBezTo>
                      <a:pt x="294" y="205"/>
                      <a:pt x="309" y="172"/>
                      <a:pt x="309" y="127"/>
                    </a:cubicBezTo>
                    <a:cubicBezTo>
                      <a:pt x="309" y="94"/>
                      <a:pt x="294" y="64"/>
                      <a:pt x="264" y="34"/>
                    </a:cubicBezTo>
                    <a:cubicBezTo>
                      <a:pt x="234" y="19"/>
                      <a:pt x="201" y="1"/>
                      <a:pt x="1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67;p42">
                <a:extLst>
                  <a:ext uri="{FF2B5EF4-FFF2-40B4-BE49-F238E27FC236}">
                    <a16:creationId xmlns:a16="http://schemas.microsoft.com/office/drawing/2014/main" id="{6564C97F-138D-B92D-BE19-173B83A895F4}"/>
                  </a:ext>
                </a:extLst>
              </p:cNvPr>
              <p:cNvSpPr/>
              <p:nvPr/>
            </p:nvSpPr>
            <p:spPr>
              <a:xfrm>
                <a:off x="6464158" y="3679073"/>
                <a:ext cx="11496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01" extrusionOk="0">
                    <a:moveTo>
                      <a:pt x="112" y="0"/>
                    </a:moveTo>
                    <a:cubicBezTo>
                      <a:pt x="49" y="0"/>
                      <a:pt x="1" y="45"/>
                      <a:pt x="1" y="93"/>
                    </a:cubicBezTo>
                    <a:cubicBezTo>
                      <a:pt x="1" y="153"/>
                      <a:pt x="49" y="201"/>
                      <a:pt x="112" y="201"/>
                    </a:cubicBezTo>
                    <a:cubicBezTo>
                      <a:pt x="187" y="201"/>
                      <a:pt x="235" y="153"/>
                      <a:pt x="235" y="93"/>
                    </a:cubicBezTo>
                    <a:cubicBezTo>
                      <a:pt x="235" y="45"/>
                      <a:pt x="187" y="0"/>
                      <a:pt x="1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68;p42">
                <a:extLst>
                  <a:ext uri="{FF2B5EF4-FFF2-40B4-BE49-F238E27FC236}">
                    <a16:creationId xmlns:a16="http://schemas.microsoft.com/office/drawing/2014/main" id="{016D6280-C76F-0625-1155-680157A310F0}"/>
                  </a:ext>
                </a:extLst>
              </p:cNvPr>
              <p:cNvSpPr/>
              <p:nvPr/>
            </p:nvSpPr>
            <p:spPr>
              <a:xfrm>
                <a:off x="6449543" y="3662510"/>
                <a:ext cx="143709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65" extrusionOk="0">
                    <a:moveTo>
                      <a:pt x="142" y="64"/>
                    </a:moveTo>
                    <a:cubicBezTo>
                      <a:pt x="172" y="64"/>
                      <a:pt x="202" y="79"/>
                      <a:pt x="217" y="79"/>
                    </a:cubicBezTo>
                    <a:cubicBezTo>
                      <a:pt x="235" y="94"/>
                      <a:pt x="235" y="112"/>
                      <a:pt x="235" y="127"/>
                    </a:cubicBezTo>
                    <a:cubicBezTo>
                      <a:pt x="235" y="142"/>
                      <a:pt x="235" y="157"/>
                      <a:pt x="217" y="172"/>
                    </a:cubicBezTo>
                    <a:cubicBezTo>
                      <a:pt x="202" y="187"/>
                      <a:pt x="172" y="205"/>
                      <a:pt x="142" y="205"/>
                    </a:cubicBezTo>
                    <a:cubicBezTo>
                      <a:pt x="124" y="205"/>
                      <a:pt x="94" y="187"/>
                      <a:pt x="79" y="172"/>
                    </a:cubicBezTo>
                    <a:cubicBezTo>
                      <a:pt x="64" y="157"/>
                      <a:pt x="64" y="142"/>
                      <a:pt x="64" y="127"/>
                    </a:cubicBezTo>
                    <a:cubicBezTo>
                      <a:pt x="64" y="112"/>
                      <a:pt x="64" y="94"/>
                      <a:pt x="79" y="79"/>
                    </a:cubicBezTo>
                    <a:cubicBezTo>
                      <a:pt x="94" y="79"/>
                      <a:pt x="124" y="64"/>
                      <a:pt x="142" y="64"/>
                    </a:cubicBezTo>
                    <a:close/>
                    <a:moveTo>
                      <a:pt x="142" y="1"/>
                    </a:moveTo>
                    <a:cubicBezTo>
                      <a:pt x="109" y="1"/>
                      <a:pt x="64" y="19"/>
                      <a:pt x="49" y="34"/>
                    </a:cubicBezTo>
                    <a:cubicBezTo>
                      <a:pt x="16" y="64"/>
                      <a:pt x="1" y="94"/>
                      <a:pt x="1" y="127"/>
                    </a:cubicBezTo>
                    <a:cubicBezTo>
                      <a:pt x="1" y="172"/>
                      <a:pt x="16" y="205"/>
                      <a:pt x="49" y="220"/>
                    </a:cubicBezTo>
                    <a:cubicBezTo>
                      <a:pt x="64" y="250"/>
                      <a:pt x="109" y="265"/>
                      <a:pt x="142" y="265"/>
                    </a:cubicBezTo>
                    <a:cubicBezTo>
                      <a:pt x="187" y="265"/>
                      <a:pt x="235" y="250"/>
                      <a:pt x="250" y="220"/>
                    </a:cubicBezTo>
                    <a:cubicBezTo>
                      <a:pt x="280" y="205"/>
                      <a:pt x="295" y="172"/>
                      <a:pt x="295" y="127"/>
                    </a:cubicBezTo>
                    <a:cubicBezTo>
                      <a:pt x="295" y="94"/>
                      <a:pt x="280" y="64"/>
                      <a:pt x="250" y="34"/>
                    </a:cubicBezTo>
                    <a:cubicBezTo>
                      <a:pt x="235" y="19"/>
                      <a:pt x="187" y="1"/>
                      <a:pt x="1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69;p42">
                <a:extLst>
                  <a:ext uri="{FF2B5EF4-FFF2-40B4-BE49-F238E27FC236}">
                    <a16:creationId xmlns:a16="http://schemas.microsoft.com/office/drawing/2014/main" id="{434B6140-212D-DEC5-A066-FFBA896D49F8}"/>
                  </a:ext>
                </a:extLst>
              </p:cNvPr>
              <p:cNvSpPr/>
              <p:nvPr/>
            </p:nvSpPr>
            <p:spPr>
              <a:xfrm>
                <a:off x="6735991" y="3679073"/>
                <a:ext cx="121787" cy="9791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1" extrusionOk="0">
                    <a:moveTo>
                      <a:pt x="127" y="0"/>
                    </a:moveTo>
                    <a:cubicBezTo>
                      <a:pt x="49" y="0"/>
                      <a:pt x="1" y="45"/>
                      <a:pt x="1" y="93"/>
                    </a:cubicBezTo>
                    <a:cubicBezTo>
                      <a:pt x="1" y="153"/>
                      <a:pt x="49" y="201"/>
                      <a:pt x="127" y="201"/>
                    </a:cubicBezTo>
                    <a:cubicBezTo>
                      <a:pt x="187" y="201"/>
                      <a:pt x="250" y="153"/>
                      <a:pt x="250" y="93"/>
                    </a:cubicBezTo>
                    <a:cubicBezTo>
                      <a:pt x="250" y="45"/>
                      <a:pt x="187" y="0"/>
                      <a:pt x="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70;p42">
                <a:extLst>
                  <a:ext uri="{FF2B5EF4-FFF2-40B4-BE49-F238E27FC236}">
                    <a16:creationId xmlns:a16="http://schemas.microsoft.com/office/drawing/2014/main" id="{61EF891E-4B0F-50C3-16DE-EA21CB70CE8D}"/>
                  </a:ext>
                </a:extLst>
              </p:cNvPr>
              <p:cNvSpPr/>
              <p:nvPr/>
            </p:nvSpPr>
            <p:spPr>
              <a:xfrm>
                <a:off x="6721376" y="3662510"/>
                <a:ext cx="151016" cy="12909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57" y="64"/>
                    </a:moveTo>
                    <a:cubicBezTo>
                      <a:pt x="187" y="64"/>
                      <a:pt x="202" y="79"/>
                      <a:pt x="217" y="79"/>
                    </a:cubicBezTo>
                    <a:cubicBezTo>
                      <a:pt x="235" y="94"/>
                      <a:pt x="250" y="112"/>
                      <a:pt x="250" y="127"/>
                    </a:cubicBezTo>
                    <a:cubicBezTo>
                      <a:pt x="250" y="142"/>
                      <a:pt x="235" y="157"/>
                      <a:pt x="217" y="172"/>
                    </a:cubicBezTo>
                    <a:cubicBezTo>
                      <a:pt x="202" y="187"/>
                      <a:pt x="187" y="205"/>
                      <a:pt x="157" y="205"/>
                    </a:cubicBezTo>
                    <a:cubicBezTo>
                      <a:pt x="124" y="205"/>
                      <a:pt x="94" y="187"/>
                      <a:pt x="79" y="172"/>
                    </a:cubicBezTo>
                    <a:cubicBezTo>
                      <a:pt x="64" y="157"/>
                      <a:pt x="64" y="142"/>
                      <a:pt x="64" y="127"/>
                    </a:cubicBezTo>
                    <a:cubicBezTo>
                      <a:pt x="64" y="112"/>
                      <a:pt x="64" y="94"/>
                      <a:pt x="79" y="79"/>
                    </a:cubicBezTo>
                    <a:cubicBezTo>
                      <a:pt x="94" y="79"/>
                      <a:pt x="124" y="64"/>
                      <a:pt x="157" y="64"/>
                    </a:cubicBezTo>
                    <a:close/>
                    <a:moveTo>
                      <a:pt x="157" y="1"/>
                    </a:moveTo>
                    <a:cubicBezTo>
                      <a:pt x="109" y="1"/>
                      <a:pt x="79" y="19"/>
                      <a:pt x="49" y="34"/>
                    </a:cubicBezTo>
                    <a:cubicBezTo>
                      <a:pt x="16" y="64"/>
                      <a:pt x="1" y="94"/>
                      <a:pt x="1" y="127"/>
                    </a:cubicBezTo>
                    <a:cubicBezTo>
                      <a:pt x="1" y="172"/>
                      <a:pt x="16" y="205"/>
                      <a:pt x="49" y="220"/>
                    </a:cubicBezTo>
                    <a:cubicBezTo>
                      <a:pt x="79" y="250"/>
                      <a:pt x="109" y="265"/>
                      <a:pt x="157" y="265"/>
                    </a:cubicBezTo>
                    <a:cubicBezTo>
                      <a:pt x="187" y="265"/>
                      <a:pt x="235" y="250"/>
                      <a:pt x="265" y="220"/>
                    </a:cubicBezTo>
                    <a:cubicBezTo>
                      <a:pt x="280" y="205"/>
                      <a:pt x="310" y="172"/>
                      <a:pt x="310" y="127"/>
                    </a:cubicBezTo>
                    <a:cubicBezTo>
                      <a:pt x="310" y="94"/>
                      <a:pt x="280" y="64"/>
                      <a:pt x="265" y="34"/>
                    </a:cubicBezTo>
                    <a:cubicBezTo>
                      <a:pt x="235" y="19"/>
                      <a:pt x="187" y="1"/>
                      <a:pt x="1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7" name="Picture 316" descr="A logo of a plane and a ship&#10;&#10;Description automatically generated">
            <a:extLst>
              <a:ext uri="{FF2B5EF4-FFF2-40B4-BE49-F238E27FC236}">
                <a16:creationId xmlns:a16="http://schemas.microsoft.com/office/drawing/2014/main" id="{49C34C45-2A97-3117-109B-C218803E7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28434"/>
            <a:ext cx="2415673" cy="2001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21"/>
          <p:cNvGrpSpPr/>
          <p:nvPr/>
        </p:nvGrpSpPr>
        <p:grpSpPr>
          <a:xfrm>
            <a:off x="2179311" y="2577219"/>
            <a:ext cx="6417889" cy="2913888"/>
            <a:chOff x="0" y="-38100"/>
            <a:chExt cx="1690308" cy="767444"/>
          </a:xfrm>
        </p:grpSpPr>
        <p:sp>
          <p:nvSpPr>
            <p:cNvPr id="588" name="Google Shape;588;p21"/>
            <p:cNvSpPr/>
            <p:nvPr/>
          </p:nvSpPr>
          <p:spPr>
            <a:xfrm>
              <a:off x="0" y="0"/>
              <a:ext cx="1690308" cy="729344"/>
            </a:xfrm>
            <a:custGeom>
              <a:avLst/>
              <a:gdLst/>
              <a:ahLst/>
              <a:cxnLst/>
              <a:rect l="l" t="t" r="r" b="b"/>
              <a:pathLst>
                <a:path w="1690308" h="729344" extrusionOk="0">
                  <a:moveTo>
                    <a:pt x="61521" y="0"/>
                  </a:moveTo>
                  <a:lnTo>
                    <a:pt x="1628787" y="0"/>
                  </a:lnTo>
                  <a:cubicBezTo>
                    <a:pt x="1645103" y="0"/>
                    <a:pt x="1660752" y="6482"/>
                    <a:pt x="1672289" y="18019"/>
                  </a:cubicBezTo>
                  <a:cubicBezTo>
                    <a:pt x="1683826" y="29557"/>
                    <a:pt x="1690308" y="45205"/>
                    <a:pt x="1690308" y="61521"/>
                  </a:cubicBezTo>
                  <a:lnTo>
                    <a:pt x="1690308" y="667822"/>
                  </a:lnTo>
                  <a:cubicBezTo>
                    <a:pt x="1690308" y="684139"/>
                    <a:pt x="1683826" y="699787"/>
                    <a:pt x="1672289" y="711325"/>
                  </a:cubicBezTo>
                  <a:cubicBezTo>
                    <a:pt x="1660752" y="722862"/>
                    <a:pt x="1645103" y="729344"/>
                    <a:pt x="1628787" y="729344"/>
                  </a:cubicBezTo>
                  <a:lnTo>
                    <a:pt x="61521" y="729344"/>
                  </a:lnTo>
                  <a:cubicBezTo>
                    <a:pt x="45205" y="729344"/>
                    <a:pt x="29557" y="722862"/>
                    <a:pt x="18019" y="711325"/>
                  </a:cubicBezTo>
                  <a:cubicBezTo>
                    <a:pt x="6482" y="699787"/>
                    <a:pt x="0" y="684139"/>
                    <a:pt x="0" y="667822"/>
                  </a:cubicBezTo>
                  <a:lnTo>
                    <a:pt x="0" y="61521"/>
                  </a:lnTo>
                  <a:cubicBezTo>
                    <a:pt x="0" y="45205"/>
                    <a:pt x="6482" y="29557"/>
                    <a:pt x="18019" y="18019"/>
                  </a:cubicBezTo>
                  <a:cubicBezTo>
                    <a:pt x="29557" y="6482"/>
                    <a:pt x="45205" y="0"/>
                    <a:pt x="6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 txBox="1"/>
            <p:nvPr/>
          </p:nvSpPr>
          <p:spPr>
            <a:xfrm>
              <a:off x="0" y="-38100"/>
              <a:ext cx="1690308" cy="767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21"/>
          <p:cNvGrpSpPr/>
          <p:nvPr/>
        </p:nvGrpSpPr>
        <p:grpSpPr>
          <a:xfrm>
            <a:off x="10889119" y="2466060"/>
            <a:ext cx="6417889" cy="2913888"/>
            <a:chOff x="0" y="-38100"/>
            <a:chExt cx="1690308" cy="767444"/>
          </a:xfrm>
        </p:grpSpPr>
        <p:sp>
          <p:nvSpPr>
            <p:cNvPr id="591" name="Google Shape;591;p21"/>
            <p:cNvSpPr/>
            <p:nvPr/>
          </p:nvSpPr>
          <p:spPr>
            <a:xfrm>
              <a:off x="0" y="0"/>
              <a:ext cx="1690308" cy="729344"/>
            </a:xfrm>
            <a:custGeom>
              <a:avLst/>
              <a:gdLst/>
              <a:ahLst/>
              <a:cxnLst/>
              <a:rect l="l" t="t" r="r" b="b"/>
              <a:pathLst>
                <a:path w="1690308" h="729344" extrusionOk="0">
                  <a:moveTo>
                    <a:pt x="61521" y="0"/>
                  </a:moveTo>
                  <a:lnTo>
                    <a:pt x="1628787" y="0"/>
                  </a:lnTo>
                  <a:cubicBezTo>
                    <a:pt x="1645103" y="0"/>
                    <a:pt x="1660752" y="6482"/>
                    <a:pt x="1672289" y="18019"/>
                  </a:cubicBezTo>
                  <a:cubicBezTo>
                    <a:pt x="1683826" y="29557"/>
                    <a:pt x="1690308" y="45205"/>
                    <a:pt x="1690308" y="61521"/>
                  </a:cubicBezTo>
                  <a:lnTo>
                    <a:pt x="1690308" y="667822"/>
                  </a:lnTo>
                  <a:cubicBezTo>
                    <a:pt x="1690308" y="684139"/>
                    <a:pt x="1683826" y="699787"/>
                    <a:pt x="1672289" y="711325"/>
                  </a:cubicBezTo>
                  <a:cubicBezTo>
                    <a:pt x="1660752" y="722862"/>
                    <a:pt x="1645103" y="729344"/>
                    <a:pt x="1628787" y="729344"/>
                  </a:cubicBezTo>
                  <a:lnTo>
                    <a:pt x="61521" y="729344"/>
                  </a:lnTo>
                  <a:cubicBezTo>
                    <a:pt x="45205" y="729344"/>
                    <a:pt x="29557" y="722862"/>
                    <a:pt x="18019" y="711325"/>
                  </a:cubicBezTo>
                  <a:cubicBezTo>
                    <a:pt x="6482" y="699787"/>
                    <a:pt x="0" y="684139"/>
                    <a:pt x="0" y="667822"/>
                  </a:cubicBezTo>
                  <a:lnTo>
                    <a:pt x="0" y="61521"/>
                  </a:lnTo>
                  <a:cubicBezTo>
                    <a:pt x="0" y="45205"/>
                    <a:pt x="6482" y="29557"/>
                    <a:pt x="18019" y="18019"/>
                  </a:cubicBezTo>
                  <a:cubicBezTo>
                    <a:pt x="29557" y="6482"/>
                    <a:pt x="45205" y="0"/>
                    <a:pt x="6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 txBox="1"/>
            <p:nvPr/>
          </p:nvSpPr>
          <p:spPr>
            <a:xfrm>
              <a:off x="0" y="-38100"/>
              <a:ext cx="1690308" cy="767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1"/>
          <p:cNvGrpSpPr/>
          <p:nvPr/>
        </p:nvGrpSpPr>
        <p:grpSpPr>
          <a:xfrm>
            <a:off x="2147847" y="6344412"/>
            <a:ext cx="6417889" cy="2913888"/>
            <a:chOff x="0" y="-38100"/>
            <a:chExt cx="1690308" cy="767444"/>
          </a:xfrm>
        </p:grpSpPr>
        <p:sp>
          <p:nvSpPr>
            <p:cNvPr id="594" name="Google Shape;594;p21"/>
            <p:cNvSpPr/>
            <p:nvPr/>
          </p:nvSpPr>
          <p:spPr>
            <a:xfrm>
              <a:off x="0" y="0"/>
              <a:ext cx="1690308" cy="729344"/>
            </a:xfrm>
            <a:custGeom>
              <a:avLst/>
              <a:gdLst/>
              <a:ahLst/>
              <a:cxnLst/>
              <a:rect l="l" t="t" r="r" b="b"/>
              <a:pathLst>
                <a:path w="1690308" h="729344" extrusionOk="0">
                  <a:moveTo>
                    <a:pt x="61521" y="0"/>
                  </a:moveTo>
                  <a:lnTo>
                    <a:pt x="1628787" y="0"/>
                  </a:lnTo>
                  <a:cubicBezTo>
                    <a:pt x="1645103" y="0"/>
                    <a:pt x="1660752" y="6482"/>
                    <a:pt x="1672289" y="18019"/>
                  </a:cubicBezTo>
                  <a:cubicBezTo>
                    <a:pt x="1683826" y="29557"/>
                    <a:pt x="1690308" y="45205"/>
                    <a:pt x="1690308" y="61521"/>
                  </a:cubicBezTo>
                  <a:lnTo>
                    <a:pt x="1690308" y="667822"/>
                  </a:lnTo>
                  <a:cubicBezTo>
                    <a:pt x="1690308" y="684139"/>
                    <a:pt x="1683826" y="699787"/>
                    <a:pt x="1672289" y="711325"/>
                  </a:cubicBezTo>
                  <a:cubicBezTo>
                    <a:pt x="1660752" y="722862"/>
                    <a:pt x="1645103" y="729344"/>
                    <a:pt x="1628787" y="729344"/>
                  </a:cubicBezTo>
                  <a:lnTo>
                    <a:pt x="61521" y="729344"/>
                  </a:lnTo>
                  <a:cubicBezTo>
                    <a:pt x="45205" y="729344"/>
                    <a:pt x="29557" y="722862"/>
                    <a:pt x="18019" y="711325"/>
                  </a:cubicBezTo>
                  <a:cubicBezTo>
                    <a:pt x="6482" y="699787"/>
                    <a:pt x="0" y="684139"/>
                    <a:pt x="0" y="667822"/>
                  </a:cubicBezTo>
                  <a:lnTo>
                    <a:pt x="0" y="61521"/>
                  </a:lnTo>
                  <a:cubicBezTo>
                    <a:pt x="0" y="45205"/>
                    <a:pt x="6482" y="29557"/>
                    <a:pt x="18019" y="18019"/>
                  </a:cubicBezTo>
                  <a:cubicBezTo>
                    <a:pt x="29557" y="6482"/>
                    <a:pt x="45205" y="0"/>
                    <a:pt x="6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 txBox="1"/>
            <p:nvPr/>
          </p:nvSpPr>
          <p:spPr>
            <a:xfrm>
              <a:off x="0" y="-38100"/>
              <a:ext cx="1690308" cy="767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6" name="Google Shape;596;p21"/>
          <p:cNvGrpSpPr/>
          <p:nvPr/>
        </p:nvGrpSpPr>
        <p:grpSpPr>
          <a:xfrm>
            <a:off x="10841411" y="6344412"/>
            <a:ext cx="6417889" cy="2913888"/>
            <a:chOff x="0" y="-38100"/>
            <a:chExt cx="1690308" cy="767444"/>
          </a:xfrm>
        </p:grpSpPr>
        <p:sp>
          <p:nvSpPr>
            <p:cNvPr id="597" name="Google Shape;597;p21"/>
            <p:cNvSpPr/>
            <p:nvPr/>
          </p:nvSpPr>
          <p:spPr>
            <a:xfrm>
              <a:off x="0" y="0"/>
              <a:ext cx="1690308" cy="729344"/>
            </a:xfrm>
            <a:custGeom>
              <a:avLst/>
              <a:gdLst/>
              <a:ahLst/>
              <a:cxnLst/>
              <a:rect l="l" t="t" r="r" b="b"/>
              <a:pathLst>
                <a:path w="1690308" h="729344" extrusionOk="0">
                  <a:moveTo>
                    <a:pt x="61521" y="0"/>
                  </a:moveTo>
                  <a:lnTo>
                    <a:pt x="1628787" y="0"/>
                  </a:lnTo>
                  <a:cubicBezTo>
                    <a:pt x="1645103" y="0"/>
                    <a:pt x="1660752" y="6482"/>
                    <a:pt x="1672289" y="18019"/>
                  </a:cubicBezTo>
                  <a:cubicBezTo>
                    <a:pt x="1683826" y="29557"/>
                    <a:pt x="1690308" y="45205"/>
                    <a:pt x="1690308" y="61521"/>
                  </a:cubicBezTo>
                  <a:lnTo>
                    <a:pt x="1690308" y="667822"/>
                  </a:lnTo>
                  <a:cubicBezTo>
                    <a:pt x="1690308" y="684139"/>
                    <a:pt x="1683826" y="699787"/>
                    <a:pt x="1672289" y="711325"/>
                  </a:cubicBezTo>
                  <a:cubicBezTo>
                    <a:pt x="1660752" y="722862"/>
                    <a:pt x="1645103" y="729344"/>
                    <a:pt x="1628787" y="729344"/>
                  </a:cubicBezTo>
                  <a:lnTo>
                    <a:pt x="61521" y="729344"/>
                  </a:lnTo>
                  <a:cubicBezTo>
                    <a:pt x="45205" y="729344"/>
                    <a:pt x="29557" y="722862"/>
                    <a:pt x="18019" y="711325"/>
                  </a:cubicBezTo>
                  <a:cubicBezTo>
                    <a:pt x="6482" y="699787"/>
                    <a:pt x="0" y="684139"/>
                    <a:pt x="0" y="667822"/>
                  </a:cubicBezTo>
                  <a:lnTo>
                    <a:pt x="0" y="61521"/>
                  </a:lnTo>
                  <a:cubicBezTo>
                    <a:pt x="0" y="45205"/>
                    <a:pt x="6482" y="29557"/>
                    <a:pt x="18019" y="18019"/>
                  </a:cubicBezTo>
                  <a:cubicBezTo>
                    <a:pt x="29557" y="6482"/>
                    <a:pt x="45205" y="0"/>
                    <a:pt x="6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 txBox="1"/>
            <p:nvPr/>
          </p:nvSpPr>
          <p:spPr>
            <a:xfrm>
              <a:off x="0" y="-38100"/>
              <a:ext cx="1690308" cy="767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" name="Google Shape;599;p21"/>
          <p:cNvGrpSpPr/>
          <p:nvPr/>
        </p:nvGrpSpPr>
        <p:grpSpPr>
          <a:xfrm>
            <a:off x="1053548" y="2696676"/>
            <a:ext cx="2769227" cy="2769227"/>
            <a:chOff x="0" y="0"/>
            <a:chExt cx="812800" cy="812800"/>
          </a:xfrm>
        </p:grpSpPr>
        <p:sp>
          <p:nvSpPr>
            <p:cNvPr id="600" name="Google Shape;600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1" i="0" u="none" strike="noStrike" cap="none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01</a:t>
              </a:r>
              <a:endParaRPr sz="75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grpSp>
        <p:nvGrpSpPr>
          <p:cNvPr id="602" name="Google Shape;602;p21"/>
          <p:cNvGrpSpPr/>
          <p:nvPr/>
        </p:nvGrpSpPr>
        <p:grpSpPr>
          <a:xfrm>
            <a:off x="9794043" y="2651500"/>
            <a:ext cx="2769227" cy="2769227"/>
            <a:chOff x="0" y="0"/>
            <a:chExt cx="812800" cy="812800"/>
          </a:xfrm>
        </p:grpSpPr>
        <p:sp>
          <p:nvSpPr>
            <p:cNvPr id="603" name="Google Shape;603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r>
                <a:rPr lang="en-US" sz="7500" b="1" i="0" u="none" strike="noStrike" cap="none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02</a:t>
              </a:r>
            </a:p>
          </p:txBody>
        </p:sp>
      </p:grpSp>
      <p:grpSp>
        <p:nvGrpSpPr>
          <p:cNvPr id="605" name="Google Shape;605;p21"/>
          <p:cNvGrpSpPr/>
          <p:nvPr/>
        </p:nvGrpSpPr>
        <p:grpSpPr>
          <a:xfrm>
            <a:off x="1100479" y="6489073"/>
            <a:ext cx="2769227" cy="2769227"/>
            <a:chOff x="0" y="0"/>
            <a:chExt cx="812800" cy="812800"/>
          </a:xfrm>
        </p:grpSpPr>
        <p:sp>
          <p:nvSpPr>
            <p:cNvPr id="606" name="Google Shape;606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r>
                <a:rPr lang="en-US" sz="7500" b="1" i="0" u="none" strike="noStrike" cap="none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03</a:t>
              </a:r>
            </a:p>
          </p:txBody>
        </p:sp>
      </p:grpSp>
      <p:grpSp>
        <p:nvGrpSpPr>
          <p:cNvPr id="608" name="Google Shape;608;p21"/>
          <p:cNvGrpSpPr/>
          <p:nvPr/>
        </p:nvGrpSpPr>
        <p:grpSpPr>
          <a:xfrm>
            <a:off x="9794043" y="6489073"/>
            <a:ext cx="2769227" cy="2769227"/>
            <a:chOff x="0" y="0"/>
            <a:chExt cx="812800" cy="812800"/>
          </a:xfrm>
        </p:grpSpPr>
        <p:sp>
          <p:nvSpPr>
            <p:cNvPr id="609" name="Google Shape;609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5555"/>
                </a:lnSpc>
              </a:pPr>
              <a:r>
                <a:rPr lang="en-US" sz="7500" b="1" i="0" u="none" strike="noStrike" cap="none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04</a:t>
              </a:r>
            </a:p>
          </p:txBody>
        </p:sp>
      </p:grpSp>
      <p:sp>
        <p:nvSpPr>
          <p:cNvPr id="615" name="Google Shape;615;p21"/>
          <p:cNvSpPr txBox="1"/>
          <p:nvPr/>
        </p:nvSpPr>
        <p:spPr>
          <a:xfrm>
            <a:off x="4018808" y="2794032"/>
            <a:ext cx="4332734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 Flight Delays</a:t>
            </a:r>
            <a:endParaRPr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6" name="Google Shape;616;p21"/>
          <p:cNvSpPr txBox="1"/>
          <p:nvPr/>
        </p:nvSpPr>
        <p:spPr>
          <a:xfrm>
            <a:off x="12578803" y="2655005"/>
            <a:ext cx="472820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Analyze Port Congestion</a:t>
            </a:r>
            <a:endParaRPr sz="3000" b="1" dirty="0"/>
          </a:p>
        </p:txBody>
      </p:sp>
      <p:sp>
        <p:nvSpPr>
          <p:cNvPr id="617" name="Google Shape;617;p21"/>
          <p:cNvSpPr txBox="1"/>
          <p:nvPr/>
        </p:nvSpPr>
        <p:spPr>
          <a:xfrm>
            <a:off x="3976804" y="6590385"/>
            <a:ext cx="3803618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Real-Time Congestion Insights</a:t>
            </a:r>
            <a:endParaRPr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8" name="Google Shape;618;p21"/>
          <p:cNvSpPr txBox="1"/>
          <p:nvPr/>
        </p:nvSpPr>
        <p:spPr>
          <a:xfrm>
            <a:off x="12605125" y="6489073"/>
            <a:ext cx="4505613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 Structured and Unstructured Data</a:t>
            </a:r>
            <a:endParaRPr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9" name="Google Shape;619;p21"/>
          <p:cNvSpPr txBox="1"/>
          <p:nvPr/>
        </p:nvSpPr>
        <p:spPr>
          <a:xfrm>
            <a:off x="4018808" y="3350151"/>
            <a:ext cx="4229894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structured data like weather, schedules, and historical delays to build models for accurate delay predictions.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0" name="Google Shape;620;p21"/>
          <p:cNvSpPr txBox="1"/>
          <p:nvPr/>
        </p:nvSpPr>
        <p:spPr>
          <a:xfrm>
            <a:off x="3976803" y="7648692"/>
            <a:ext cx="4481836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Leverage aerial imagery &amp; deep learning models to detect runway and port congestion in real time.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1" name="Google Shape;621;p21"/>
          <p:cNvSpPr txBox="1"/>
          <p:nvPr/>
        </p:nvSpPr>
        <p:spPr>
          <a:xfrm>
            <a:off x="12682032" y="7411704"/>
            <a:ext cx="4351797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Combine historical trends from structured data with live conditions from imagery for a holistic understanding.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2" name="Google Shape;622;p21"/>
          <p:cNvSpPr txBox="1"/>
          <p:nvPr/>
        </p:nvSpPr>
        <p:spPr>
          <a:xfrm>
            <a:off x="12758941" y="3219129"/>
            <a:ext cx="4104233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 congestion patterns using variables like cargo volumes and vessel types to optimize resource allocation.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Google Shape;496;p18">
            <a:extLst>
              <a:ext uri="{FF2B5EF4-FFF2-40B4-BE49-F238E27FC236}">
                <a16:creationId xmlns:a16="http://schemas.microsoft.com/office/drawing/2014/main" id="{297098E2-5211-9B26-4C71-DFAA2E801A2A}"/>
              </a:ext>
            </a:extLst>
          </p:cNvPr>
          <p:cNvSpPr txBox="1"/>
          <p:nvPr/>
        </p:nvSpPr>
        <p:spPr>
          <a:xfrm>
            <a:off x="908450" y="706594"/>
            <a:ext cx="16794079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dirty="0"/>
          </a:p>
        </p:txBody>
      </p:sp>
      <p:pic>
        <p:nvPicPr>
          <p:cNvPr id="4" name="Picture 3" descr="A logo of a plane and a ship&#10;&#10;Description automatically generated">
            <a:extLst>
              <a:ext uri="{FF2B5EF4-FFF2-40B4-BE49-F238E27FC236}">
                <a16:creationId xmlns:a16="http://schemas.microsoft.com/office/drawing/2014/main" id="{0EDA22B0-D8F4-3EB7-709C-7EED483A4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901" y="107080"/>
            <a:ext cx="2415673" cy="2001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342">
          <a:extLst>
            <a:ext uri="{FF2B5EF4-FFF2-40B4-BE49-F238E27FC236}">
              <a16:creationId xmlns:a16="http://schemas.microsoft.com/office/drawing/2014/main" id="{7F732D08-B81B-3549-82B8-D505C3109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5">
            <a:extLst>
              <a:ext uri="{FF2B5EF4-FFF2-40B4-BE49-F238E27FC236}">
                <a16:creationId xmlns:a16="http://schemas.microsoft.com/office/drawing/2014/main" id="{1D0EBD5B-1BB9-A7B5-B48F-823E110C24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15">
            <a:extLst>
              <a:ext uri="{FF2B5EF4-FFF2-40B4-BE49-F238E27FC236}">
                <a16:creationId xmlns:a16="http://schemas.microsoft.com/office/drawing/2014/main" id="{429C69B6-BCB9-C0E8-8D9D-6C9405C28D5A}"/>
              </a:ext>
            </a:extLst>
          </p:cNvPr>
          <p:cNvGrpSpPr/>
          <p:nvPr/>
        </p:nvGrpSpPr>
        <p:grpSpPr>
          <a:xfrm>
            <a:off x="2648141" y="3289576"/>
            <a:ext cx="3086100" cy="3086100"/>
            <a:chOff x="0" y="0"/>
            <a:chExt cx="812800" cy="812800"/>
          </a:xfrm>
        </p:grpSpPr>
        <p:sp>
          <p:nvSpPr>
            <p:cNvPr id="361" name="Google Shape;361;p15">
              <a:extLst>
                <a:ext uri="{FF2B5EF4-FFF2-40B4-BE49-F238E27FC236}">
                  <a16:creationId xmlns:a16="http://schemas.microsoft.com/office/drawing/2014/main" id="{073FCEA1-0AC0-77F3-DAD1-51E8E04E8D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>
              <a:extLst>
                <a:ext uri="{FF2B5EF4-FFF2-40B4-BE49-F238E27FC236}">
                  <a16:creationId xmlns:a16="http://schemas.microsoft.com/office/drawing/2014/main" id="{1FEDFFFA-EA13-EF54-29F1-24D1CC7DCB48}"/>
                </a:ext>
              </a:extLst>
            </p:cNvPr>
            <p:cNvSpPr txBox="1"/>
            <p:nvPr/>
          </p:nvSpPr>
          <p:spPr>
            <a:xfrm>
              <a:off x="76200" y="52696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TABULAR DATA</a:t>
              </a:r>
              <a:endParaRPr sz="40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grpSp>
        <p:nvGrpSpPr>
          <p:cNvPr id="363" name="Google Shape;363;p15">
            <a:extLst>
              <a:ext uri="{FF2B5EF4-FFF2-40B4-BE49-F238E27FC236}">
                <a16:creationId xmlns:a16="http://schemas.microsoft.com/office/drawing/2014/main" id="{7ECC47A8-F325-644C-7D96-D77AFF2D7FFD}"/>
              </a:ext>
            </a:extLst>
          </p:cNvPr>
          <p:cNvGrpSpPr/>
          <p:nvPr/>
        </p:nvGrpSpPr>
        <p:grpSpPr>
          <a:xfrm>
            <a:off x="11940876" y="3289576"/>
            <a:ext cx="3086100" cy="3086100"/>
            <a:chOff x="0" y="0"/>
            <a:chExt cx="812800" cy="812800"/>
          </a:xfrm>
        </p:grpSpPr>
        <p:sp>
          <p:nvSpPr>
            <p:cNvPr id="364" name="Google Shape;364;p15">
              <a:extLst>
                <a:ext uri="{FF2B5EF4-FFF2-40B4-BE49-F238E27FC236}">
                  <a16:creationId xmlns:a16="http://schemas.microsoft.com/office/drawing/2014/main" id="{4BFF8FC8-9266-1267-7821-4A4D7C356F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>
              <a:extLst>
                <a:ext uri="{FF2B5EF4-FFF2-40B4-BE49-F238E27FC236}">
                  <a16:creationId xmlns:a16="http://schemas.microsoft.com/office/drawing/2014/main" id="{5AC3A110-6AC8-8C2E-5D9B-7CE5389AF0C1}"/>
                </a:ext>
              </a:extLst>
            </p:cNvPr>
            <p:cNvSpPr txBox="1"/>
            <p:nvPr/>
          </p:nvSpPr>
          <p:spPr>
            <a:xfrm>
              <a:off x="76200" y="52388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IMAGE DATA</a:t>
              </a:r>
              <a:endParaRPr sz="40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368" name="Google Shape;368;p15">
            <a:extLst>
              <a:ext uri="{FF2B5EF4-FFF2-40B4-BE49-F238E27FC236}">
                <a16:creationId xmlns:a16="http://schemas.microsoft.com/office/drawing/2014/main" id="{86EA58F8-A2B9-9586-7177-546F77D608A7}"/>
              </a:ext>
            </a:extLst>
          </p:cNvPr>
          <p:cNvSpPr txBox="1"/>
          <p:nvPr/>
        </p:nvSpPr>
        <p:spPr>
          <a:xfrm>
            <a:off x="1063416" y="701143"/>
            <a:ext cx="1619588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OVERVIEW</a:t>
            </a:r>
            <a:endParaRPr dirty="0"/>
          </a:p>
        </p:txBody>
      </p:sp>
      <p:sp>
        <p:nvSpPr>
          <p:cNvPr id="375" name="Google Shape;375;p15">
            <a:extLst>
              <a:ext uri="{FF2B5EF4-FFF2-40B4-BE49-F238E27FC236}">
                <a16:creationId xmlns:a16="http://schemas.microsoft.com/office/drawing/2014/main" id="{8614E775-24F3-6FEC-94EA-480B1F113CCF}"/>
              </a:ext>
            </a:extLst>
          </p:cNvPr>
          <p:cNvSpPr txBox="1"/>
          <p:nvPr/>
        </p:nvSpPr>
        <p:spPr>
          <a:xfrm>
            <a:off x="1150116" y="6429698"/>
            <a:ext cx="799388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Flight Dataset</a:t>
            </a: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Includes variables like weather, air time, and delays.</a:t>
            </a:r>
          </a:p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Port Dataset</a:t>
            </a: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Tracks cargo volumes, vessel types, and port calls.</a:t>
            </a:r>
          </a:p>
        </p:txBody>
      </p:sp>
      <p:sp>
        <p:nvSpPr>
          <p:cNvPr id="376" name="Google Shape;376;p15">
            <a:extLst>
              <a:ext uri="{FF2B5EF4-FFF2-40B4-BE49-F238E27FC236}">
                <a16:creationId xmlns:a16="http://schemas.microsoft.com/office/drawing/2014/main" id="{FE7FCA13-BC48-C116-F526-33079B42B01E}"/>
              </a:ext>
            </a:extLst>
          </p:cNvPr>
          <p:cNvSpPr txBox="1"/>
          <p:nvPr/>
        </p:nvSpPr>
        <p:spPr>
          <a:xfrm>
            <a:off x="9577673" y="6406114"/>
            <a:ext cx="7812505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40016"/>
              </a:lnSpc>
            </a:pPr>
            <a:r>
              <a:rPr lang="en-US" sz="3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Planes in Satellite Imagery</a:t>
            </a: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Over 32,000 aerial images with airplane labels.</a:t>
            </a:r>
          </a:p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Ships in Aerial Images</a:t>
            </a: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Annotated images with bounding boxes around ships.</a:t>
            </a:r>
            <a:endParaRPr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logo of a plane and a ship&#10;&#10;Description automatically generated">
            <a:extLst>
              <a:ext uri="{FF2B5EF4-FFF2-40B4-BE49-F238E27FC236}">
                <a16:creationId xmlns:a16="http://schemas.microsoft.com/office/drawing/2014/main" id="{9A3F7F7A-AB6F-DF6E-4578-FEA61037A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851"/>
            <a:ext cx="2415673" cy="20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95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342">
          <a:extLst>
            <a:ext uri="{FF2B5EF4-FFF2-40B4-BE49-F238E27FC236}">
              <a16:creationId xmlns:a16="http://schemas.microsoft.com/office/drawing/2014/main" id="{82F705A9-8C04-3E32-341A-C1374561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5">
            <a:extLst>
              <a:ext uri="{FF2B5EF4-FFF2-40B4-BE49-F238E27FC236}">
                <a16:creationId xmlns:a16="http://schemas.microsoft.com/office/drawing/2014/main" id="{21ECFEFA-4883-2AEC-FD18-91723AB1DE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15">
            <a:extLst>
              <a:ext uri="{FF2B5EF4-FFF2-40B4-BE49-F238E27FC236}">
                <a16:creationId xmlns:a16="http://schemas.microsoft.com/office/drawing/2014/main" id="{DBDC6115-ACEC-3E51-D93D-64D1DED78B13}"/>
              </a:ext>
            </a:extLst>
          </p:cNvPr>
          <p:cNvGrpSpPr/>
          <p:nvPr/>
        </p:nvGrpSpPr>
        <p:grpSpPr>
          <a:xfrm>
            <a:off x="2648141" y="3289576"/>
            <a:ext cx="3086100" cy="3086100"/>
            <a:chOff x="0" y="0"/>
            <a:chExt cx="812800" cy="812800"/>
          </a:xfrm>
        </p:grpSpPr>
        <p:sp>
          <p:nvSpPr>
            <p:cNvPr id="361" name="Google Shape;361;p15">
              <a:extLst>
                <a:ext uri="{FF2B5EF4-FFF2-40B4-BE49-F238E27FC236}">
                  <a16:creationId xmlns:a16="http://schemas.microsoft.com/office/drawing/2014/main" id="{A1E44E27-6C50-0823-B466-4BBF5F19C4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>
              <a:extLst>
                <a:ext uri="{FF2B5EF4-FFF2-40B4-BE49-F238E27FC236}">
                  <a16:creationId xmlns:a16="http://schemas.microsoft.com/office/drawing/2014/main" id="{A179ABF0-0E57-2677-172A-3BCD760B5391}"/>
                </a:ext>
              </a:extLst>
            </p:cNvPr>
            <p:cNvSpPr txBox="1"/>
            <p:nvPr/>
          </p:nvSpPr>
          <p:spPr>
            <a:xfrm>
              <a:off x="76200" y="52696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dirty="0">
                  <a:latin typeface="+mj-lt"/>
                </a:rPr>
                <a:t>Port Dataset</a:t>
              </a:r>
              <a:endParaRPr sz="40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grpSp>
        <p:nvGrpSpPr>
          <p:cNvPr id="363" name="Google Shape;363;p15">
            <a:extLst>
              <a:ext uri="{FF2B5EF4-FFF2-40B4-BE49-F238E27FC236}">
                <a16:creationId xmlns:a16="http://schemas.microsoft.com/office/drawing/2014/main" id="{1D9AD77C-463B-3E16-33A0-0E2D8C112C48}"/>
              </a:ext>
            </a:extLst>
          </p:cNvPr>
          <p:cNvGrpSpPr/>
          <p:nvPr/>
        </p:nvGrpSpPr>
        <p:grpSpPr>
          <a:xfrm>
            <a:off x="11940876" y="3289576"/>
            <a:ext cx="3086100" cy="3086100"/>
            <a:chOff x="0" y="0"/>
            <a:chExt cx="812800" cy="812800"/>
          </a:xfrm>
        </p:grpSpPr>
        <p:sp>
          <p:nvSpPr>
            <p:cNvPr id="364" name="Google Shape;364;p15">
              <a:extLst>
                <a:ext uri="{FF2B5EF4-FFF2-40B4-BE49-F238E27FC236}">
                  <a16:creationId xmlns:a16="http://schemas.microsoft.com/office/drawing/2014/main" id="{EEA36F5C-1E13-8CBB-4F0A-A3F2607919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>
              <a:extLst>
                <a:ext uri="{FF2B5EF4-FFF2-40B4-BE49-F238E27FC236}">
                  <a16:creationId xmlns:a16="http://schemas.microsoft.com/office/drawing/2014/main" id="{93E91CCE-70F0-2D36-94AE-E392768CB732}"/>
                </a:ext>
              </a:extLst>
            </p:cNvPr>
            <p:cNvSpPr txBox="1"/>
            <p:nvPr/>
          </p:nvSpPr>
          <p:spPr>
            <a:xfrm>
              <a:off x="76200" y="52388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dirty="0">
                  <a:latin typeface="+mj-lt"/>
                </a:rPr>
                <a:t>Flight Dataset</a:t>
              </a:r>
              <a:endParaRPr sz="40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368" name="Google Shape;368;p15">
            <a:extLst>
              <a:ext uri="{FF2B5EF4-FFF2-40B4-BE49-F238E27FC236}">
                <a16:creationId xmlns:a16="http://schemas.microsoft.com/office/drawing/2014/main" id="{E3D79FE3-2BF7-EDC9-48AF-518FDF03AB36}"/>
              </a:ext>
            </a:extLst>
          </p:cNvPr>
          <p:cNvSpPr txBox="1"/>
          <p:nvPr/>
        </p:nvSpPr>
        <p:spPr>
          <a:xfrm>
            <a:off x="1063416" y="701143"/>
            <a:ext cx="1619588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8000" b="1" dirty="0">
                <a:solidFill>
                  <a:srgbClr val="FFFFFF"/>
                </a:solidFill>
                <a:latin typeface="Montserrat"/>
              </a:rPr>
              <a:t>Target Variables</a:t>
            </a:r>
            <a:endParaRPr lang="en-US" sz="8000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5" name="Google Shape;375;p15">
            <a:extLst>
              <a:ext uri="{FF2B5EF4-FFF2-40B4-BE49-F238E27FC236}">
                <a16:creationId xmlns:a16="http://schemas.microsoft.com/office/drawing/2014/main" id="{345564F7-FBBF-08DB-1E7D-EAAADC81C367}"/>
              </a:ext>
            </a:extLst>
          </p:cNvPr>
          <p:cNvSpPr txBox="1"/>
          <p:nvPr/>
        </p:nvSpPr>
        <p:spPr>
          <a:xfrm>
            <a:off x="897822" y="6779738"/>
            <a:ext cx="7993884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3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Import_Cargo</a:t>
            </a:r>
            <a:r>
              <a:rPr lang="en-US" sz="3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Measures the volume of cargo handled at ports, serving as an indicator of port throughput and efficiency.</a:t>
            </a:r>
          </a:p>
        </p:txBody>
      </p:sp>
      <p:sp>
        <p:nvSpPr>
          <p:cNvPr id="376" name="Google Shape;376;p15">
            <a:extLst>
              <a:ext uri="{FF2B5EF4-FFF2-40B4-BE49-F238E27FC236}">
                <a16:creationId xmlns:a16="http://schemas.microsoft.com/office/drawing/2014/main" id="{E1ABECEA-B697-4DF5-72AD-113E3CE7BA15}"/>
              </a:ext>
            </a:extLst>
          </p:cNvPr>
          <p:cNvSpPr txBox="1"/>
          <p:nvPr/>
        </p:nvSpPr>
        <p:spPr>
          <a:xfrm>
            <a:off x="9854429" y="6786698"/>
            <a:ext cx="781250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Air_Time</a:t>
            </a:r>
            <a:r>
              <a:rPr lang="en-US" sz="3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Tracks the actual time spent in flight, which helps analyze punctuality and factors affecting flight duration.</a:t>
            </a:r>
          </a:p>
        </p:txBody>
      </p:sp>
      <p:pic>
        <p:nvPicPr>
          <p:cNvPr id="4" name="Picture 3" descr="A logo of a plane and a ship&#10;&#10;Description automatically generated">
            <a:extLst>
              <a:ext uri="{FF2B5EF4-FFF2-40B4-BE49-F238E27FC236}">
                <a16:creationId xmlns:a16="http://schemas.microsoft.com/office/drawing/2014/main" id="{2AA5B15B-5D5A-16D3-CE8C-53F5E4792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851"/>
            <a:ext cx="2415673" cy="20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9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16"/>
          <p:cNvGrpSpPr/>
          <p:nvPr/>
        </p:nvGrpSpPr>
        <p:grpSpPr>
          <a:xfrm>
            <a:off x="10202680" y="2851841"/>
            <a:ext cx="6457540" cy="1541616"/>
            <a:chOff x="0" y="-38100"/>
            <a:chExt cx="1700751" cy="406022"/>
          </a:xfrm>
        </p:grpSpPr>
        <p:sp>
          <p:nvSpPr>
            <p:cNvPr id="404" name="Google Shape;404;p16"/>
            <p:cNvSpPr/>
            <p:nvPr/>
          </p:nvSpPr>
          <p:spPr>
            <a:xfrm>
              <a:off x="0" y="0"/>
              <a:ext cx="1700751" cy="367922"/>
            </a:xfrm>
            <a:custGeom>
              <a:avLst/>
              <a:gdLst/>
              <a:ahLst/>
              <a:cxnLst/>
              <a:rect l="l" t="t" r="r" b="b"/>
              <a:pathLst>
                <a:path w="1700751" h="367922" extrusionOk="0">
                  <a:moveTo>
                    <a:pt x="61144" y="0"/>
                  </a:moveTo>
                  <a:lnTo>
                    <a:pt x="1639607" y="0"/>
                  </a:lnTo>
                  <a:cubicBezTo>
                    <a:pt x="1673376" y="0"/>
                    <a:pt x="1700751" y="27375"/>
                    <a:pt x="1700751" y="61144"/>
                  </a:cubicBezTo>
                  <a:lnTo>
                    <a:pt x="1700751" y="306778"/>
                  </a:lnTo>
                  <a:cubicBezTo>
                    <a:pt x="1700751" y="340547"/>
                    <a:pt x="1673376" y="367922"/>
                    <a:pt x="1639607" y="367922"/>
                  </a:cubicBezTo>
                  <a:lnTo>
                    <a:pt x="61144" y="367922"/>
                  </a:lnTo>
                  <a:cubicBezTo>
                    <a:pt x="44927" y="367922"/>
                    <a:pt x="29375" y="361480"/>
                    <a:pt x="17909" y="350014"/>
                  </a:cubicBezTo>
                  <a:cubicBezTo>
                    <a:pt x="6442" y="338547"/>
                    <a:pt x="0" y="322995"/>
                    <a:pt x="0" y="306778"/>
                  </a:cubicBezTo>
                  <a:lnTo>
                    <a:pt x="0" y="61144"/>
                  </a:lnTo>
                  <a:cubicBezTo>
                    <a:pt x="0" y="27375"/>
                    <a:pt x="27375" y="0"/>
                    <a:pt x="6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 txBox="1"/>
            <p:nvPr/>
          </p:nvSpPr>
          <p:spPr>
            <a:xfrm>
              <a:off x="0" y="-38100"/>
              <a:ext cx="1700751" cy="4060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16"/>
          <p:cNvSpPr txBox="1"/>
          <p:nvPr/>
        </p:nvSpPr>
        <p:spPr>
          <a:xfrm>
            <a:off x="10757597" y="3282309"/>
            <a:ext cx="4732536" cy="8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BFBEBE"/>
                </a:solidFill>
                <a:latin typeface="Montserrat"/>
                <a:ea typeface="Montserrat"/>
                <a:cs typeface="Montserrat"/>
                <a:sym typeface="Montserrat"/>
              </a:rPr>
              <a:t>IMAGE DATA</a:t>
            </a:r>
            <a:endParaRPr sz="5000" dirty="0"/>
          </a:p>
        </p:txBody>
      </p:sp>
      <p:grpSp>
        <p:nvGrpSpPr>
          <p:cNvPr id="407" name="Google Shape;407;p16"/>
          <p:cNvGrpSpPr/>
          <p:nvPr/>
        </p:nvGrpSpPr>
        <p:grpSpPr>
          <a:xfrm>
            <a:off x="15194288" y="2822623"/>
            <a:ext cx="1722565" cy="1722565"/>
            <a:chOff x="0" y="0"/>
            <a:chExt cx="812800" cy="812800"/>
          </a:xfrm>
        </p:grpSpPr>
        <p:sp>
          <p:nvSpPr>
            <p:cNvPr id="408" name="Google Shape;40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16"/>
          <p:cNvGrpSpPr/>
          <p:nvPr/>
        </p:nvGrpSpPr>
        <p:grpSpPr>
          <a:xfrm>
            <a:off x="1532280" y="2804095"/>
            <a:ext cx="6457540" cy="1541616"/>
            <a:chOff x="0" y="-38100"/>
            <a:chExt cx="1700751" cy="406022"/>
          </a:xfrm>
        </p:grpSpPr>
        <p:sp>
          <p:nvSpPr>
            <p:cNvPr id="411" name="Google Shape;411;p16"/>
            <p:cNvSpPr/>
            <p:nvPr/>
          </p:nvSpPr>
          <p:spPr>
            <a:xfrm>
              <a:off x="0" y="0"/>
              <a:ext cx="1700751" cy="367922"/>
            </a:xfrm>
            <a:custGeom>
              <a:avLst/>
              <a:gdLst/>
              <a:ahLst/>
              <a:cxnLst/>
              <a:rect l="l" t="t" r="r" b="b"/>
              <a:pathLst>
                <a:path w="1700751" h="367922" extrusionOk="0">
                  <a:moveTo>
                    <a:pt x="61144" y="0"/>
                  </a:moveTo>
                  <a:lnTo>
                    <a:pt x="1639607" y="0"/>
                  </a:lnTo>
                  <a:cubicBezTo>
                    <a:pt x="1673376" y="0"/>
                    <a:pt x="1700751" y="27375"/>
                    <a:pt x="1700751" y="61144"/>
                  </a:cubicBezTo>
                  <a:lnTo>
                    <a:pt x="1700751" y="306778"/>
                  </a:lnTo>
                  <a:cubicBezTo>
                    <a:pt x="1700751" y="340547"/>
                    <a:pt x="1673376" y="367922"/>
                    <a:pt x="1639607" y="367922"/>
                  </a:cubicBezTo>
                  <a:lnTo>
                    <a:pt x="61144" y="367922"/>
                  </a:lnTo>
                  <a:cubicBezTo>
                    <a:pt x="44927" y="367922"/>
                    <a:pt x="29375" y="361480"/>
                    <a:pt x="17909" y="350014"/>
                  </a:cubicBezTo>
                  <a:cubicBezTo>
                    <a:pt x="6442" y="338547"/>
                    <a:pt x="0" y="322995"/>
                    <a:pt x="0" y="306778"/>
                  </a:cubicBezTo>
                  <a:lnTo>
                    <a:pt x="0" y="61144"/>
                  </a:lnTo>
                  <a:cubicBezTo>
                    <a:pt x="0" y="27375"/>
                    <a:pt x="27375" y="0"/>
                    <a:pt x="6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 txBox="1"/>
            <p:nvPr/>
          </p:nvSpPr>
          <p:spPr>
            <a:xfrm>
              <a:off x="0" y="-38100"/>
              <a:ext cx="1700751" cy="4060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16"/>
          <p:cNvSpPr txBox="1"/>
          <p:nvPr/>
        </p:nvSpPr>
        <p:spPr>
          <a:xfrm>
            <a:off x="2100278" y="3251102"/>
            <a:ext cx="5637467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BFBEBE"/>
                </a:solidFill>
                <a:latin typeface="Montserrat"/>
                <a:ea typeface="Montserrat"/>
                <a:cs typeface="Montserrat"/>
                <a:sym typeface="Montserrat"/>
              </a:rPr>
              <a:t>TABULAR DATA</a:t>
            </a:r>
            <a:endParaRPr sz="4800" dirty="0"/>
          </a:p>
        </p:txBody>
      </p:sp>
      <p:grpSp>
        <p:nvGrpSpPr>
          <p:cNvPr id="414" name="Google Shape;414;p16"/>
          <p:cNvGrpSpPr/>
          <p:nvPr/>
        </p:nvGrpSpPr>
        <p:grpSpPr>
          <a:xfrm>
            <a:off x="7342726" y="2687104"/>
            <a:ext cx="1722565" cy="1722565"/>
            <a:chOff x="0" y="0"/>
            <a:chExt cx="812800" cy="812800"/>
          </a:xfrm>
        </p:grpSpPr>
        <p:sp>
          <p:nvSpPr>
            <p:cNvPr id="415" name="Google Shape;41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16"/>
          <p:cNvSpPr/>
          <p:nvPr/>
        </p:nvSpPr>
        <p:spPr>
          <a:xfrm>
            <a:off x="7803445" y="3137695"/>
            <a:ext cx="900506" cy="720452"/>
          </a:xfrm>
          <a:custGeom>
            <a:avLst/>
            <a:gdLst/>
            <a:ahLst/>
            <a:cxnLst/>
            <a:rect l="l" t="t" r="r" b="b"/>
            <a:pathLst>
              <a:path w="900506" h="720452" extrusionOk="0">
                <a:moveTo>
                  <a:pt x="0" y="0"/>
                </a:moveTo>
                <a:lnTo>
                  <a:pt x="900506" y="0"/>
                </a:lnTo>
                <a:lnTo>
                  <a:pt x="900506" y="720452"/>
                </a:lnTo>
                <a:lnTo>
                  <a:pt x="0" y="720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18" name="Google Shape;418;p16"/>
          <p:cNvSpPr txBox="1"/>
          <p:nvPr/>
        </p:nvSpPr>
        <p:spPr>
          <a:xfrm>
            <a:off x="1371147" y="4838238"/>
            <a:ext cx="713117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Handled missing values using interpolation.</a:t>
            </a:r>
          </a:p>
          <a:p>
            <a:pPr marL="457200" marR="0" lvl="0" indent="-45720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Added seasonal features to capture trends.</a:t>
            </a:r>
          </a:p>
          <a:p>
            <a:pPr marL="457200" marR="0" lvl="0" indent="-45720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Applied log transformations to handle skewed variables like cargo volumes.</a:t>
            </a:r>
            <a:endParaRPr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9" name="Google Shape;419;p16"/>
          <p:cNvSpPr txBox="1"/>
          <p:nvPr/>
        </p:nvSpPr>
        <p:spPr>
          <a:xfrm>
            <a:off x="9915208" y="4843228"/>
            <a:ext cx="7001645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Resized images to 224x224 pixels for compatibility with CNNs and RNN.</a:t>
            </a:r>
          </a:p>
          <a:p>
            <a:pPr marL="457200" marR="0" lvl="0" indent="-45720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data augmentation (e.g., flipping, rotation, brightness adjustments) to enhance model robustness.</a:t>
            </a:r>
            <a:endParaRPr sz="3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20" name="Google Shape;42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01093" y="3281330"/>
            <a:ext cx="871825" cy="8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8;p15">
            <a:extLst>
              <a:ext uri="{FF2B5EF4-FFF2-40B4-BE49-F238E27FC236}">
                <a16:creationId xmlns:a16="http://schemas.microsoft.com/office/drawing/2014/main" id="{6772C152-C678-415B-FCA7-7B951E2591EA}"/>
              </a:ext>
            </a:extLst>
          </p:cNvPr>
          <p:cNvSpPr txBox="1"/>
          <p:nvPr/>
        </p:nvSpPr>
        <p:spPr>
          <a:xfrm>
            <a:off x="1350858" y="842763"/>
            <a:ext cx="1619588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PREPROCESSING</a:t>
            </a:r>
            <a:endParaRPr dirty="0"/>
          </a:p>
        </p:txBody>
      </p:sp>
      <p:pic>
        <p:nvPicPr>
          <p:cNvPr id="4" name="Picture 3" descr="A logo of a plane and a ship&#10;&#10;Description automatically generated">
            <a:extLst>
              <a:ext uri="{FF2B5EF4-FFF2-40B4-BE49-F238E27FC236}">
                <a16:creationId xmlns:a16="http://schemas.microsoft.com/office/drawing/2014/main" id="{FC31CFA4-CC1A-F00C-0D3A-B7B9FA79B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4901" y="-27450"/>
            <a:ext cx="2415673" cy="2001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8"/>
          <p:cNvSpPr txBox="1"/>
          <p:nvPr/>
        </p:nvSpPr>
        <p:spPr>
          <a:xfrm>
            <a:off x="1090862" y="463038"/>
            <a:ext cx="16218569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METHODLOGY OVERVIEW</a:t>
            </a:r>
            <a:endParaRPr dirty="0"/>
          </a:p>
        </p:txBody>
      </p:sp>
      <p:sp>
        <p:nvSpPr>
          <p:cNvPr id="2" name="Google Shape;447;p17">
            <a:extLst>
              <a:ext uri="{FF2B5EF4-FFF2-40B4-BE49-F238E27FC236}">
                <a16:creationId xmlns:a16="http://schemas.microsoft.com/office/drawing/2014/main" id="{A23BA798-D5C8-B051-4607-B6917DC0FD36}"/>
              </a:ext>
            </a:extLst>
          </p:cNvPr>
          <p:cNvSpPr txBox="1"/>
          <p:nvPr/>
        </p:nvSpPr>
        <p:spPr>
          <a:xfrm>
            <a:off x="3930316" y="2450264"/>
            <a:ext cx="1376042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3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Tabular Data Models</a:t>
            </a:r>
            <a:endParaRPr lang="en-US" sz="3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just">
              <a:buFont typeface="Courier New" panose="02070309020205020404" pitchFamily="49" charset="0"/>
              <a:buChar char="o"/>
            </a:pPr>
            <a:r>
              <a:rPr lang="en-US" sz="3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Forests and Gradient Boosted Trees for flight delay and port activity predictions.</a:t>
            </a:r>
          </a:p>
        </p:txBody>
      </p:sp>
      <p:pic>
        <p:nvPicPr>
          <p:cNvPr id="3" name="Google Shape;377;p15">
            <a:extLst>
              <a:ext uri="{FF2B5EF4-FFF2-40B4-BE49-F238E27FC236}">
                <a16:creationId xmlns:a16="http://schemas.microsoft.com/office/drawing/2014/main" id="{F84D9818-C835-07ED-00D8-377DDC2A25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60" y="2341848"/>
            <a:ext cx="3017940" cy="27246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7010;p49">
            <a:extLst>
              <a:ext uri="{FF2B5EF4-FFF2-40B4-BE49-F238E27FC236}">
                <a16:creationId xmlns:a16="http://schemas.microsoft.com/office/drawing/2014/main" id="{9C87025C-E40A-FD5D-7670-C0F48C16F8AF}"/>
              </a:ext>
            </a:extLst>
          </p:cNvPr>
          <p:cNvGrpSpPr/>
          <p:nvPr/>
        </p:nvGrpSpPr>
        <p:grpSpPr>
          <a:xfrm>
            <a:off x="14553404" y="5497635"/>
            <a:ext cx="3413754" cy="2339101"/>
            <a:chOff x="5257400" y="1675350"/>
            <a:chExt cx="984350" cy="627600"/>
          </a:xfrm>
        </p:grpSpPr>
        <p:sp>
          <p:nvSpPr>
            <p:cNvPr id="5" name="Google Shape;7011;p49">
              <a:extLst>
                <a:ext uri="{FF2B5EF4-FFF2-40B4-BE49-F238E27FC236}">
                  <a16:creationId xmlns:a16="http://schemas.microsoft.com/office/drawing/2014/main" id="{9E35AC32-EEF5-DB88-0F74-E12C3C86646D}"/>
                </a:ext>
              </a:extLst>
            </p:cNvPr>
            <p:cNvSpPr/>
            <p:nvPr/>
          </p:nvSpPr>
          <p:spPr>
            <a:xfrm>
              <a:off x="5345200" y="1882375"/>
              <a:ext cx="486175" cy="287575"/>
            </a:xfrm>
            <a:custGeom>
              <a:avLst/>
              <a:gdLst/>
              <a:ahLst/>
              <a:cxnLst/>
              <a:rect l="l" t="t" r="r" b="b"/>
              <a:pathLst>
                <a:path w="19447" h="11503" extrusionOk="0">
                  <a:moveTo>
                    <a:pt x="518" y="1"/>
                  </a:moveTo>
                  <a:cubicBezTo>
                    <a:pt x="222" y="1"/>
                    <a:pt x="0" y="260"/>
                    <a:pt x="0" y="555"/>
                  </a:cubicBezTo>
                  <a:lnTo>
                    <a:pt x="0" y="10981"/>
                  </a:lnTo>
                  <a:cubicBezTo>
                    <a:pt x="0" y="11290"/>
                    <a:pt x="191" y="11503"/>
                    <a:pt x="454" y="11503"/>
                  </a:cubicBezTo>
                  <a:cubicBezTo>
                    <a:pt x="475" y="11503"/>
                    <a:pt x="496" y="11501"/>
                    <a:pt x="518" y="11499"/>
                  </a:cubicBezTo>
                  <a:lnTo>
                    <a:pt x="18966" y="9835"/>
                  </a:lnTo>
                  <a:cubicBezTo>
                    <a:pt x="19225" y="9798"/>
                    <a:pt x="19447" y="9502"/>
                    <a:pt x="19447" y="9244"/>
                  </a:cubicBezTo>
                  <a:lnTo>
                    <a:pt x="19447" y="8615"/>
                  </a:lnTo>
                  <a:cubicBezTo>
                    <a:pt x="19447" y="8319"/>
                    <a:pt x="19225" y="7987"/>
                    <a:pt x="18966" y="7876"/>
                  </a:cubicBezTo>
                  <a:lnTo>
                    <a:pt x="16231" y="6951"/>
                  </a:lnTo>
                  <a:cubicBezTo>
                    <a:pt x="15935" y="6877"/>
                    <a:pt x="15491" y="6730"/>
                    <a:pt x="15195" y="6656"/>
                  </a:cubicBezTo>
                  <a:lnTo>
                    <a:pt x="12570" y="5731"/>
                  </a:lnTo>
                  <a:cubicBezTo>
                    <a:pt x="12312" y="5620"/>
                    <a:pt x="12164" y="5288"/>
                    <a:pt x="12312" y="5029"/>
                  </a:cubicBezTo>
                  <a:lnTo>
                    <a:pt x="14197" y="518"/>
                  </a:lnTo>
                  <a:cubicBezTo>
                    <a:pt x="14345" y="223"/>
                    <a:pt x="14197" y="1"/>
                    <a:pt x="13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12;p49">
              <a:extLst>
                <a:ext uri="{FF2B5EF4-FFF2-40B4-BE49-F238E27FC236}">
                  <a16:creationId xmlns:a16="http://schemas.microsoft.com/office/drawing/2014/main" id="{3F3D6154-32FC-3A44-9457-977EDDC2A9B2}"/>
                </a:ext>
              </a:extLst>
            </p:cNvPr>
            <p:cNvSpPr/>
            <p:nvPr/>
          </p:nvSpPr>
          <p:spPr>
            <a:xfrm>
              <a:off x="5372925" y="1907350"/>
              <a:ext cx="105400" cy="105375"/>
            </a:xfrm>
            <a:custGeom>
              <a:avLst/>
              <a:gdLst/>
              <a:ahLst/>
              <a:cxnLst/>
              <a:rect l="l" t="t" r="r" b="b"/>
              <a:pathLst>
                <a:path w="4216" h="4215" extrusionOk="0">
                  <a:moveTo>
                    <a:pt x="2034" y="0"/>
                  </a:moveTo>
                  <a:cubicBezTo>
                    <a:pt x="925" y="0"/>
                    <a:pt x="0" y="924"/>
                    <a:pt x="0" y="2034"/>
                  </a:cubicBezTo>
                  <a:lnTo>
                    <a:pt x="0" y="2181"/>
                  </a:lnTo>
                  <a:cubicBezTo>
                    <a:pt x="0" y="3291"/>
                    <a:pt x="925" y="4215"/>
                    <a:pt x="2034" y="4215"/>
                  </a:cubicBezTo>
                  <a:lnTo>
                    <a:pt x="2182" y="4215"/>
                  </a:lnTo>
                  <a:cubicBezTo>
                    <a:pt x="3291" y="4215"/>
                    <a:pt x="4215" y="3291"/>
                    <a:pt x="4215" y="2181"/>
                  </a:cubicBezTo>
                  <a:lnTo>
                    <a:pt x="4215" y="2034"/>
                  </a:lnTo>
                  <a:cubicBezTo>
                    <a:pt x="4215" y="924"/>
                    <a:pt x="3291" y="0"/>
                    <a:pt x="2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13;p49">
              <a:extLst>
                <a:ext uri="{FF2B5EF4-FFF2-40B4-BE49-F238E27FC236}">
                  <a16:creationId xmlns:a16="http://schemas.microsoft.com/office/drawing/2014/main" id="{8C44027A-477B-7B62-C531-1D435C43DF4A}"/>
                </a:ext>
              </a:extLst>
            </p:cNvPr>
            <p:cNvSpPr/>
            <p:nvPr/>
          </p:nvSpPr>
          <p:spPr>
            <a:xfrm>
              <a:off x="5498625" y="1907350"/>
              <a:ext cx="165475" cy="105375"/>
            </a:xfrm>
            <a:custGeom>
              <a:avLst/>
              <a:gdLst/>
              <a:ahLst/>
              <a:cxnLst/>
              <a:rect l="l" t="t" r="r" b="b"/>
              <a:pathLst>
                <a:path w="6619" h="4215" extrusionOk="0">
                  <a:moveTo>
                    <a:pt x="518" y="0"/>
                  </a:moveTo>
                  <a:cubicBezTo>
                    <a:pt x="222" y="0"/>
                    <a:pt x="1" y="259"/>
                    <a:pt x="1" y="518"/>
                  </a:cubicBezTo>
                  <a:lnTo>
                    <a:pt x="1" y="3697"/>
                  </a:lnTo>
                  <a:cubicBezTo>
                    <a:pt x="1" y="3993"/>
                    <a:pt x="222" y="4215"/>
                    <a:pt x="518" y="4215"/>
                  </a:cubicBezTo>
                  <a:lnTo>
                    <a:pt x="4511" y="4215"/>
                  </a:lnTo>
                  <a:cubicBezTo>
                    <a:pt x="4807" y="4215"/>
                    <a:pt x="5139" y="3993"/>
                    <a:pt x="5250" y="3697"/>
                  </a:cubicBezTo>
                  <a:lnTo>
                    <a:pt x="6507" y="518"/>
                  </a:lnTo>
                  <a:cubicBezTo>
                    <a:pt x="6618" y="259"/>
                    <a:pt x="6470" y="0"/>
                    <a:pt x="6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14;p49">
              <a:extLst>
                <a:ext uri="{FF2B5EF4-FFF2-40B4-BE49-F238E27FC236}">
                  <a16:creationId xmlns:a16="http://schemas.microsoft.com/office/drawing/2014/main" id="{C26143C3-E1FA-1BF8-9EBC-7C01E11AC679}"/>
                </a:ext>
              </a:extLst>
            </p:cNvPr>
            <p:cNvSpPr/>
            <p:nvPr/>
          </p:nvSpPr>
          <p:spPr>
            <a:xfrm>
              <a:off x="5525425" y="1906425"/>
              <a:ext cx="69350" cy="106300"/>
            </a:xfrm>
            <a:custGeom>
              <a:avLst/>
              <a:gdLst/>
              <a:ahLst/>
              <a:cxnLst/>
              <a:rect l="l" t="t" r="r" b="b"/>
              <a:pathLst>
                <a:path w="2774" h="4252" extrusionOk="0">
                  <a:moveTo>
                    <a:pt x="1701" y="0"/>
                  </a:moveTo>
                  <a:lnTo>
                    <a:pt x="1" y="4252"/>
                  </a:lnTo>
                  <a:lnTo>
                    <a:pt x="1073" y="4252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15;p49">
              <a:extLst>
                <a:ext uri="{FF2B5EF4-FFF2-40B4-BE49-F238E27FC236}">
                  <a16:creationId xmlns:a16="http://schemas.microsoft.com/office/drawing/2014/main" id="{4D7C0A12-4687-C106-ED42-D08A37C0683B}"/>
                </a:ext>
              </a:extLst>
            </p:cNvPr>
            <p:cNvSpPr/>
            <p:nvPr/>
          </p:nvSpPr>
          <p:spPr>
            <a:xfrm>
              <a:off x="5404350" y="1910125"/>
              <a:ext cx="51775" cy="102600"/>
            </a:xfrm>
            <a:custGeom>
              <a:avLst/>
              <a:gdLst/>
              <a:ahLst/>
              <a:cxnLst/>
              <a:rect l="l" t="t" r="r" b="b"/>
              <a:pathLst>
                <a:path w="2071" h="4104" extrusionOk="0">
                  <a:moveTo>
                    <a:pt x="1553" y="0"/>
                  </a:moveTo>
                  <a:lnTo>
                    <a:pt x="0" y="3956"/>
                  </a:lnTo>
                  <a:lnTo>
                    <a:pt x="259" y="4067"/>
                  </a:lnTo>
                  <a:cubicBezTo>
                    <a:pt x="407" y="4104"/>
                    <a:pt x="555" y="4104"/>
                    <a:pt x="555" y="4104"/>
                  </a:cubicBezTo>
                  <a:lnTo>
                    <a:pt x="2071" y="222"/>
                  </a:lnTo>
                  <a:cubicBezTo>
                    <a:pt x="2071" y="222"/>
                    <a:pt x="1960" y="185"/>
                    <a:pt x="1849" y="74"/>
                  </a:cubicBezTo>
                  <a:cubicBezTo>
                    <a:pt x="1664" y="37"/>
                    <a:pt x="1553" y="0"/>
                    <a:pt x="1553" y="0"/>
                  </a:cubicBezTo>
                  <a:close/>
                </a:path>
              </a:pathLst>
            </a:custGeom>
            <a:solidFill>
              <a:srgbClr val="073763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16;p49">
              <a:extLst>
                <a:ext uri="{FF2B5EF4-FFF2-40B4-BE49-F238E27FC236}">
                  <a16:creationId xmlns:a16="http://schemas.microsoft.com/office/drawing/2014/main" id="{02A67F1F-7C14-D8D4-AE34-CD410B122DFC}"/>
                </a:ext>
              </a:extLst>
            </p:cNvPr>
            <p:cNvSpPr/>
            <p:nvPr/>
          </p:nvSpPr>
          <p:spPr>
            <a:xfrm>
              <a:off x="5345200" y="1863900"/>
              <a:ext cx="356800" cy="38850"/>
            </a:xfrm>
            <a:custGeom>
              <a:avLst/>
              <a:gdLst/>
              <a:ahLst/>
              <a:cxnLst/>
              <a:rect l="l" t="t" r="r" b="b"/>
              <a:pathLst>
                <a:path w="14272" h="1554" extrusionOk="0">
                  <a:moveTo>
                    <a:pt x="0" y="0"/>
                  </a:moveTo>
                  <a:lnTo>
                    <a:pt x="0" y="1553"/>
                  </a:lnTo>
                  <a:lnTo>
                    <a:pt x="14271" y="1553"/>
                  </a:lnTo>
                  <a:lnTo>
                    <a:pt x="142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17;p49">
              <a:extLst>
                <a:ext uri="{FF2B5EF4-FFF2-40B4-BE49-F238E27FC236}">
                  <a16:creationId xmlns:a16="http://schemas.microsoft.com/office/drawing/2014/main" id="{D4F3A65C-5D61-587F-C7AA-ADED01B2FBCE}"/>
                </a:ext>
              </a:extLst>
            </p:cNvPr>
            <p:cNvSpPr/>
            <p:nvPr/>
          </p:nvSpPr>
          <p:spPr>
            <a:xfrm>
              <a:off x="5345200" y="1851875"/>
              <a:ext cx="356800" cy="12050"/>
            </a:xfrm>
            <a:custGeom>
              <a:avLst/>
              <a:gdLst/>
              <a:ahLst/>
              <a:cxnLst/>
              <a:rect l="l" t="t" r="r" b="b"/>
              <a:pathLst>
                <a:path w="14272" h="482" extrusionOk="0">
                  <a:moveTo>
                    <a:pt x="0" y="1"/>
                  </a:moveTo>
                  <a:lnTo>
                    <a:pt x="0" y="481"/>
                  </a:lnTo>
                  <a:lnTo>
                    <a:pt x="14271" y="481"/>
                  </a:lnTo>
                  <a:lnTo>
                    <a:pt x="142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18;p49">
              <a:extLst>
                <a:ext uri="{FF2B5EF4-FFF2-40B4-BE49-F238E27FC236}">
                  <a16:creationId xmlns:a16="http://schemas.microsoft.com/office/drawing/2014/main" id="{C4D7902C-7E52-0C7C-5ED8-73F6F02C4B9D}"/>
                </a:ext>
              </a:extLst>
            </p:cNvPr>
            <p:cNvSpPr/>
            <p:nvPr/>
          </p:nvSpPr>
          <p:spPr>
            <a:xfrm>
              <a:off x="5321175" y="1960025"/>
              <a:ext cx="591550" cy="196900"/>
            </a:xfrm>
            <a:custGeom>
              <a:avLst/>
              <a:gdLst/>
              <a:ahLst/>
              <a:cxnLst/>
              <a:rect l="l" t="t" r="r" b="b"/>
              <a:pathLst>
                <a:path w="23662" h="7876" extrusionOk="0">
                  <a:moveTo>
                    <a:pt x="222" y="0"/>
                  </a:moveTo>
                  <a:cubicBezTo>
                    <a:pt x="74" y="0"/>
                    <a:pt x="0" y="74"/>
                    <a:pt x="0" y="222"/>
                  </a:cubicBezTo>
                  <a:cubicBezTo>
                    <a:pt x="0" y="370"/>
                    <a:pt x="74" y="444"/>
                    <a:pt x="222" y="444"/>
                  </a:cubicBezTo>
                  <a:lnTo>
                    <a:pt x="592" y="444"/>
                  </a:lnTo>
                  <a:lnTo>
                    <a:pt x="592" y="7875"/>
                  </a:lnTo>
                  <a:lnTo>
                    <a:pt x="1183" y="7875"/>
                  </a:lnTo>
                  <a:lnTo>
                    <a:pt x="1183" y="444"/>
                  </a:lnTo>
                  <a:lnTo>
                    <a:pt x="7949" y="444"/>
                  </a:lnTo>
                  <a:lnTo>
                    <a:pt x="7949" y="7247"/>
                  </a:lnTo>
                  <a:lnTo>
                    <a:pt x="8540" y="7247"/>
                  </a:lnTo>
                  <a:lnTo>
                    <a:pt x="8540" y="444"/>
                  </a:lnTo>
                  <a:lnTo>
                    <a:pt x="15306" y="444"/>
                  </a:lnTo>
                  <a:lnTo>
                    <a:pt x="15306" y="6581"/>
                  </a:lnTo>
                  <a:lnTo>
                    <a:pt x="15898" y="6581"/>
                  </a:lnTo>
                  <a:lnTo>
                    <a:pt x="15898" y="444"/>
                  </a:lnTo>
                  <a:lnTo>
                    <a:pt x="22626" y="444"/>
                  </a:lnTo>
                  <a:lnTo>
                    <a:pt x="22626" y="5916"/>
                  </a:lnTo>
                  <a:lnTo>
                    <a:pt x="23255" y="5916"/>
                  </a:lnTo>
                  <a:lnTo>
                    <a:pt x="23255" y="444"/>
                  </a:lnTo>
                  <a:lnTo>
                    <a:pt x="23440" y="444"/>
                  </a:lnTo>
                  <a:cubicBezTo>
                    <a:pt x="23550" y="444"/>
                    <a:pt x="23661" y="370"/>
                    <a:pt x="23661" y="222"/>
                  </a:cubicBezTo>
                  <a:cubicBezTo>
                    <a:pt x="23661" y="74"/>
                    <a:pt x="23550" y="0"/>
                    <a:pt x="234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19;p49">
              <a:extLst>
                <a:ext uri="{FF2B5EF4-FFF2-40B4-BE49-F238E27FC236}">
                  <a16:creationId xmlns:a16="http://schemas.microsoft.com/office/drawing/2014/main" id="{7CB33B6B-F860-756D-8DAA-7AFE49836F28}"/>
                </a:ext>
              </a:extLst>
            </p:cNvPr>
            <p:cNvSpPr/>
            <p:nvPr/>
          </p:nvSpPr>
          <p:spPr>
            <a:xfrm>
              <a:off x="5257400" y="2092200"/>
              <a:ext cx="983425" cy="209825"/>
            </a:xfrm>
            <a:custGeom>
              <a:avLst/>
              <a:gdLst/>
              <a:ahLst/>
              <a:cxnLst/>
              <a:rect l="l" t="t" r="r" b="b"/>
              <a:pathLst>
                <a:path w="39337" h="8393" extrusionOk="0">
                  <a:moveTo>
                    <a:pt x="39337" y="0"/>
                  </a:moveTo>
                  <a:lnTo>
                    <a:pt x="37" y="3328"/>
                  </a:lnTo>
                  <a:cubicBezTo>
                    <a:pt x="0" y="3476"/>
                    <a:pt x="0" y="3623"/>
                    <a:pt x="37" y="3771"/>
                  </a:cubicBezTo>
                  <a:lnTo>
                    <a:pt x="924" y="7357"/>
                  </a:lnTo>
                  <a:cubicBezTo>
                    <a:pt x="1072" y="7912"/>
                    <a:pt x="1664" y="8393"/>
                    <a:pt x="2218" y="8393"/>
                  </a:cubicBezTo>
                  <a:lnTo>
                    <a:pt x="34864" y="8393"/>
                  </a:lnTo>
                  <a:cubicBezTo>
                    <a:pt x="35455" y="8393"/>
                    <a:pt x="36084" y="7949"/>
                    <a:pt x="36342" y="7394"/>
                  </a:cubicBezTo>
                  <a:lnTo>
                    <a:pt x="39226" y="370"/>
                  </a:lnTo>
                  <a:cubicBezTo>
                    <a:pt x="39300" y="259"/>
                    <a:pt x="39337" y="111"/>
                    <a:pt x="393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20;p49">
              <a:extLst>
                <a:ext uri="{FF2B5EF4-FFF2-40B4-BE49-F238E27FC236}">
                  <a16:creationId xmlns:a16="http://schemas.microsoft.com/office/drawing/2014/main" id="{CEE60476-5464-0244-54C9-82E6A4645C76}"/>
                </a:ext>
              </a:extLst>
            </p:cNvPr>
            <p:cNvSpPr/>
            <p:nvPr/>
          </p:nvSpPr>
          <p:spPr>
            <a:xfrm>
              <a:off x="5260175" y="2079850"/>
              <a:ext cx="981575" cy="95550"/>
            </a:xfrm>
            <a:custGeom>
              <a:avLst/>
              <a:gdLst/>
              <a:ahLst/>
              <a:cxnLst/>
              <a:rect l="l" t="t" r="r" b="b"/>
              <a:pathLst>
                <a:path w="39263" h="3822" extrusionOk="0">
                  <a:moveTo>
                    <a:pt x="38662" y="1"/>
                  </a:moveTo>
                  <a:cubicBezTo>
                    <a:pt x="38617" y="1"/>
                    <a:pt x="38571" y="5"/>
                    <a:pt x="38524" y="14"/>
                  </a:cubicBezTo>
                  <a:lnTo>
                    <a:pt x="776" y="3156"/>
                  </a:lnTo>
                  <a:cubicBezTo>
                    <a:pt x="370" y="3193"/>
                    <a:pt x="37" y="3452"/>
                    <a:pt x="0" y="3822"/>
                  </a:cubicBezTo>
                  <a:lnTo>
                    <a:pt x="39263" y="494"/>
                  </a:lnTo>
                  <a:cubicBezTo>
                    <a:pt x="39230" y="233"/>
                    <a:pt x="38996" y="1"/>
                    <a:pt x="38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21;p49">
              <a:extLst>
                <a:ext uri="{FF2B5EF4-FFF2-40B4-BE49-F238E27FC236}">
                  <a16:creationId xmlns:a16="http://schemas.microsoft.com/office/drawing/2014/main" id="{D59EB845-605B-1323-89F9-CFEF368DEDD4}"/>
                </a:ext>
              </a:extLst>
            </p:cNvPr>
            <p:cNvSpPr/>
            <p:nvPr/>
          </p:nvSpPr>
          <p:spPr>
            <a:xfrm>
              <a:off x="5367375" y="1675350"/>
              <a:ext cx="89675" cy="176550"/>
            </a:xfrm>
            <a:custGeom>
              <a:avLst/>
              <a:gdLst/>
              <a:ahLst/>
              <a:cxnLst/>
              <a:rect l="l" t="t" r="r" b="b"/>
              <a:pathLst>
                <a:path w="3587" h="7062" extrusionOk="0">
                  <a:moveTo>
                    <a:pt x="999" y="0"/>
                  </a:moveTo>
                  <a:lnTo>
                    <a:pt x="999" y="925"/>
                  </a:lnTo>
                  <a:lnTo>
                    <a:pt x="1258" y="925"/>
                  </a:lnTo>
                  <a:lnTo>
                    <a:pt x="1258" y="1110"/>
                  </a:lnTo>
                  <a:lnTo>
                    <a:pt x="592" y="1110"/>
                  </a:lnTo>
                  <a:lnTo>
                    <a:pt x="592" y="1220"/>
                  </a:lnTo>
                  <a:lnTo>
                    <a:pt x="1258" y="1220"/>
                  </a:lnTo>
                  <a:lnTo>
                    <a:pt x="1258" y="3476"/>
                  </a:lnTo>
                  <a:lnTo>
                    <a:pt x="592" y="3476"/>
                  </a:lnTo>
                  <a:lnTo>
                    <a:pt x="592" y="3550"/>
                  </a:lnTo>
                  <a:lnTo>
                    <a:pt x="1258" y="3550"/>
                  </a:lnTo>
                  <a:lnTo>
                    <a:pt x="1258" y="5657"/>
                  </a:lnTo>
                  <a:lnTo>
                    <a:pt x="592" y="5657"/>
                  </a:lnTo>
                  <a:lnTo>
                    <a:pt x="1" y="7062"/>
                  </a:lnTo>
                  <a:lnTo>
                    <a:pt x="3587" y="7062"/>
                  </a:lnTo>
                  <a:lnTo>
                    <a:pt x="2810" y="5657"/>
                  </a:lnTo>
                  <a:lnTo>
                    <a:pt x="1443" y="5657"/>
                  </a:lnTo>
                  <a:lnTo>
                    <a:pt x="1443" y="925"/>
                  </a:lnTo>
                  <a:lnTo>
                    <a:pt x="1664" y="925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22;p49">
              <a:extLst>
                <a:ext uri="{FF2B5EF4-FFF2-40B4-BE49-F238E27FC236}">
                  <a16:creationId xmlns:a16="http://schemas.microsoft.com/office/drawing/2014/main" id="{9112CF47-724B-A791-CDF3-57FEB67EE346}"/>
                </a:ext>
              </a:extLst>
            </p:cNvPr>
            <p:cNvSpPr/>
            <p:nvPr/>
          </p:nvSpPr>
          <p:spPr>
            <a:xfrm>
              <a:off x="5292525" y="1704000"/>
              <a:ext cx="94300" cy="60100"/>
            </a:xfrm>
            <a:custGeom>
              <a:avLst/>
              <a:gdLst/>
              <a:ahLst/>
              <a:cxnLst/>
              <a:rect l="l" t="t" r="r" b="b"/>
              <a:pathLst>
                <a:path w="3772" h="2404" extrusionOk="0">
                  <a:moveTo>
                    <a:pt x="0" y="1"/>
                  </a:moveTo>
                  <a:lnTo>
                    <a:pt x="0" y="2404"/>
                  </a:lnTo>
                  <a:lnTo>
                    <a:pt x="3771" y="2404"/>
                  </a:lnTo>
                  <a:cubicBezTo>
                    <a:pt x="3771" y="2404"/>
                    <a:pt x="3216" y="2034"/>
                    <a:pt x="3180" y="1221"/>
                  </a:cubicBezTo>
                  <a:cubicBezTo>
                    <a:pt x="3180" y="370"/>
                    <a:pt x="3771" y="1"/>
                    <a:pt x="3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23;p49">
              <a:extLst>
                <a:ext uri="{FF2B5EF4-FFF2-40B4-BE49-F238E27FC236}">
                  <a16:creationId xmlns:a16="http://schemas.microsoft.com/office/drawing/2014/main" id="{44FF88E1-5AFA-B87D-3B99-45AD9FFE2F1A}"/>
                </a:ext>
              </a:extLst>
            </p:cNvPr>
            <p:cNvSpPr/>
            <p:nvPr/>
          </p:nvSpPr>
          <p:spPr>
            <a:xfrm>
              <a:off x="5278650" y="2263175"/>
              <a:ext cx="893800" cy="39775"/>
            </a:xfrm>
            <a:custGeom>
              <a:avLst/>
              <a:gdLst/>
              <a:ahLst/>
              <a:cxnLst/>
              <a:rect l="l" t="t" r="r" b="b"/>
              <a:pathLst>
                <a:path w="35752" h="1591" extrusionOk="0">
                  <a:moveTo>
                    <a:pt x="0" y="1"/>
                  </a:moveTo>
                  <a:lnTo>
                    <a:pt x="185" y="814"/>
                  </a:lnTo>
                  <a:cubicBezTo>
                    <a:pt x="185" y="814"/>
                    <a:pt x="629" y="1591"/>
                    <a:pt x="1405" y="1591"/>
                  </a:cubicBezTo>
                  <a:lnTo>
                    <a:pt x="34050" y="1591"/>
                  </a:lnTo>
                  <a:cubicBezTo>
                    <a:pt x="34864" y="1591"/>
                    <a:pt x="35418" y="814"/>
                    <a:pt x="35418" y="814"/>
                  </a:cubicBezTo>
                  <a:lnTo>
                    <a:pt x="3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24;p49">
              <a:extLst>
                <a:ext uri="{FF2B5EF4-FFF2-40B4-BE49-F238E27FC236}">
                  <a16:creationId xmlns:a16="http://schemas.microsoft.com/office/drawing/2014/main" id="{3DEFBD8B-627D-FA6C-A03A-9B22BBDD9468}"/>
                </a:ext>
              </a:extLst>
            </p:cNvPr>
            <p:cNvSpPr/>
            <p:nvPr/>
          </p:nvSpPr>
          <p:spPr>
            <a:xfrm>
              <a:off x="5285125" y="2170750"/>
              <a:ext cx="73950" cy="73975"/>
            </a:xfrm>
            <a:custGeom>
              <a:avLst/>
              <a:gdLst/>
              <a:ahLst/>
              <a:cxnLst/>
              <a:rect l="l" t="t" r="r" b="b"/>
              <a:pathLst>
                <a:path w="2958" h="2959" extrusionOk="0">
                  <a:moveTo>
                    <a:pt x="1479" y="629"/>
                  </a:moveTo>
                  <a:cubicBezTo>
                    <a:pt x="1960" y="629"/>
                    <a:pt x="2366" y="999"/>
                    <a:pt x="2366" y="1480"/>
                  </a:cubicBezTo>
                  <a:cubicBezTo>
                    <a:pt x="2366" y="1960"/>
                    <a:pt x="1960" y="2367"/>
                    <a:pt x="1479" y="2367"/>
                  </a:cubicBezTo>
                  <a:cubicBezTo>
                    <a:pt x="1035" y="2367"/>
                    <a:pt x="592" y="1997"/>
                    <a:pt x="592" y="1480"/>
                  </a:cubicBezTo>
                  <a:cubicBezTo>
                    <a:pt x="592" y="1036"/>
                    <a:pt x="962" y="629"/>
                    <a:pt x="1479" y="629"/>
                  </a:cubicBezTo>
                  <a:close/>
                  <a:moveTo>
                    <a:pt x="1479" y="1"/>
                  </a:moveTo>
                  <a:cubicBezTo>
                    <a:pt x="703" y="1"/>
                    <a:pt x="0" y="666"/>
                    <a:pt x="0" y="1480"/>
                  </a:cubicBezTo>
                  <a:cubicBezTo>
                    <a:pt x="0" y="2293"/>
                    <a:pt x="666" y="2958"/>
                    <a:pt x="1479" y="2958"/>
                  </a:cubicBezTo>
                  <a:cubicBezTo>
                    <a:pt x="2255" y="2958"/>
                    <a:pt x="2958" y="2330"/>
                    <a:pt x="2958" y="1480"/>
                  </a:cubicBezTo>
                  <a:cubicBezTo>
                    <a:pt x="2921" y="666"/>
                    <a:pt x="2255" y="1"/>
                    <a:pt x="1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25;p49">
              <a:extLst>
                <a:ext uri="{FF2B5EF4-FFF2-40B4-BE49-F238E27FC236}">
                  <a16:creationId xmlns:a16="http://schemas.microsoft.com/office/drawing/2014/main" id="{025D3069-8CDE-5B42-24B6-587AE4B27DA3}"/>
                </a:ext>
              </a:extLst>
            </p:cNvPr>
            <p:cNvSpPr/>
            <p:nvPr/>
          </p:nvSpPr>
          <p:spPr>
            <a:xfrm>
              <a:off x="5367375" y="2165200"/>
              <a:ext cx="73975" cy="73975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479" y="556"/>
                  </a:moveTo>
                  <a:cubicBezTo>
                    <a:pt x="1923" y="556"/>
                    <a:pt x="2367" y="925"/>
                    <a:pt x="2367" y="1443"/>
                  </a:cubicBezTo>
                  <a:cubicBezTo>
                    <a:pt x="2293" y="1960"/>
                    <a:pt x="1923" y="2330"/>
                    <a:pt x="1479" y="2330"/>
                  </a:cubicBezTo>
                  <a:cubicBezTo>
                    <a:pt x="999" y="2330"/>
                    <a:pt x="592" y="1960"/>
                    <a:pt x="592" y="1443"/>
                  </a:cubicBezTo>
                  <a:cubicBezTo>
                    <a:pt x="592" y="962"/>
                    <a:pt x="962" y="556"/>
                    <a:pt x="1479" y="556"/>
                  </a:cubicBezTo>
                  <a:close/>
                  <a:moveTo>
                    <a:pt x="1479" y="1"/>
                  </a:moveTo>
                  <a:cubicBezTo>
                    <a:pt x="703" y="1"/>
                    <a:pt x="1" y="666"/>
                    <a:pt x="1" y="1480"/>
                  </a:cubicBezTo>
                  <a:cubicBezTo>
                    <a:pt x="1" y="2256"/>
                    <a:pt x="629" y="2959"/>
                    <a:pt x="1479" y="2959"/>
                  </a:cubicBezTo>
                  <a:cubicBezTo>
                    <a:pt x="2256" y="2959"/>
                    <a:pt x="2958" y="2330"/>
                    <a:pt x="2958" y="1480"/>
                  </a:cubicBezTo>
                  <a:cubicBezTo>
                    <a:pt x="2921" y="666"/>
                    <a:pt x="2256" y="1"/>
                    <a:pt x="1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26;p49">
              <a:extLst>
                <a:ext uri="{FF2B5EF4-FFF2-40B4-BE49-F238E27FC236}">
                  <a16:creationId xmlns:a16="http://schemas.microsoft.com/office/drawing/2014/main" id="{48055734-C6E3-C84E-1886-7C27BA9A1BCD}"/>
                </a:ext>
              </a:extLst>
            </p:cNvPr>
            <p:cNvSpPr/>
            <p:nvPr/>
          </p:nvSpPr>
          <p:spPr>
            <a:xfrm>
              <a:off x="5446875" y="2160600"/>
              <a:ext cx="73950" cy="73950"/>
            </a:xfrm>
            <a:custGeom>
              <a:avLst/>
              <a:gdLst/>
              <a:ahLst/>
              <a:cxnLst/>
              <a:rect l="l" t="t" r="r" b="b"/>
              <a:pathLst>
                <a:path w="2958" h="2958" extrusionOk="0">
                  <a:moveTo>
                    <a:pt x="1479" y="555"/>
                  </a:moveTo>
                  <a:cubicBezTo>
                    <a:pt x="1960" y="555"/>
                    <a:pt x="2366" y="924"/>
                    <a:pt x="2366" y="1442"/>
                  </a:cubicBezTo>
                  <a:cubicBezTo>
                    <a:pt x="2366" y="1960"/>
                    <a:pt x="1997" y="2329"/>
                    <a:pt x="1479" y="2329"/>
                  </a:cubicBezTo>
                  <a:cubicBezTo>
                    <a:pt x="1035" y="2329"/>
                    <a:pt x="592" y="1960"/>
                    <a:pt x="592" y="1442"/>
                  </a:cubicBezTo>
                  <a:cubicBezTo>
                    <a:pt x="592" y="961"/>
                    <a:pt x="961" y="555"/>
                    <a:pt x="1479" y="555"/>
                  </a:cubicBezTo>
                  <a:close/>
                  <a:moveTo>
                    <a:pt x="1479" y="0"/>
                  </a:moveTo>
                  <a:cubicBezTo>
                    <a:pt x="703" y="0"/>
                    <a:pt x="0" y="666"/>
                    <a:pt x="0" y="1479"/>
                  </a:cubicBezTo>
                  <a:cubicBezTo>
                    <a:pt x="0" y="2255"/>
                    <a:pt x="666" y="2958"/>
                    <a:pt x="1479" y="2958"/>
                  </a:cubicBezTo>
                  <a:cubicBezTo>
                    <a:pt x="2255" y="2958"/>
                    <a:pt x="2958" y="2292"/>
                    <a:pt x="2958" y="1479"/>
                  </a:cubicBezTo>
                  <a:cubicBezTo>
                    <a:pt x="2958" y="666"/>
                    <a:pt x="2329" y="0"/>
                    <a:pt x="1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27;p49">
              <a:extLst>
                <a:ext uri="{FF2B5EF4-FFF2-40B4-BE49-F238E27FC236}">
                  <a16:creationId xmlns:a16="http://schemas.microsoft.com/office/drawing/2014/main" id="{B7473295-A569-4B78-168A-A9F2E2DBA20F}"/>
                </a:ext>
              </a:extLst>
            </p:cNvPr>
            <p:cNvSpPr/>
            <p:nvPr/>
          </p:nvSpPr>
          <p:spPr>
            <a:xfrm>
              <a:off x="5886825" y="2128250"/>
              <a:ext cx="73950" cy="73950"/>
            </a:xfrm>
            <a:custGeom>
              <a:avLst/>
              <a:gdLst/>
              <a:ahLst/>
              <a:cxnLst/>
              <a:rect l="l" t="t" r="r" b="b"/>
              <a:pathLst>
                <a:path w="2958" h="2958" extrusionOk="0">
                  <a:moveTo>
                    <a:pt x="1479" y="555"/>
                  </a:moveTo>
                  <a:cubicBezTo>
                    <a:pt x="1960" y="555"/>
                    <a:pt x="2366" y="924"/>
                    <a:pt x="2366" y="1442"/>
                  </a:cubicBezTo>
                  <a:cubicBezTo>
                    <a:pt x="2366" y="1960"/>
                    <a:pt x="1997" y="2329"/>
                    <a:pt x="1479" y="2329"/>
                  </a:cubicBezTo>
                  <a:cubicBezTo>
                    <a:pt x="1035" y="2329"/>
                    <a:pt x="629" y="1960"/>
                    <a:pt x="629" y="1442"/>
                  </a:cubicBezTo>
                  <a:cubicBezTo>
                    <a:pt x="629" y="924"/>
                    <a:pt x="998" y="555"/>
                    <a:pt x="1479" y="555"/>
                  </a:cubicBezTo>
                  <a:close/>
                  <a:moveTo>
                    <a:pt x="1479" y="0"/>
                  </a:moveTo>
                  <a:cubicBezTo>
                    <a:pt x="703" y="0"/>
                    <a:pt x="0" y="666"/>
                    <a:pt x="0" y="1479"/>
                  </a:cubicBezTo>
                  <a:cubicBezTo>
                    <a:pt x="0" y="2292"/>
                    <a:pt x="666" y="2958"/>
                    <a:pt x="1479" y="2958"/>
                  </a:cubicBezTo>
                  <a:cubicBezTo>
                    <a:pt x="2292" y="2958"/>
                    <a:pt x="2958" y="2292"/>
                    <a:pt x="2958" y="1479"/>
                  </a:cubicBezTo>
                  <a:cubicBezTo>
                    <a:pt x="2958" y="666"/>
                    <a:pt x="2329" y="0"/>
                    <a:pt x="1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28;p49">
              <a:extLst>
                <a:ext uri="{FF2B5EF4-FFF2-40B4-BE49-F238E27FC236}">
                  <a16:creationId xmlns:a16="http://schemas.microsoft.com/office/drawing/2014/main" id="{11EFAB7D-F7CF-3E57-19EA-6F624538D5DB}"/>
                </a:ext>
              </a:extLst>
            </p:cNvPr>
            <p:cNvSpPr/>
            <p:nvPr/>
          </p:nvSpPr>
          <p:spPr>
            <a:xfrm>
              <a:off x="5967225" y="2123625"/>
              <a:ext cx="73975" cy="73950"/>
            </a:xfrm>
            <a:custGeom>
              <a:avLst/>
              <a:gdLst/>
              <a:ahLst/>
              <a:cxnLst/>
              <a:rect l="l" t="t" r="r" b="b"/>
              <a:pathLst>
                <a:path w="2959" h="2958" extrusionOk="0">
                  <a:moveTo>
                    <a:pt x="1479" y="592"/>
                  </a:moveTo>
                  <a:cubicBezTo>
                    <a:pt x="1923" y="592"/>
                    <a:pt x="2330" y="961"/>
                    <a:pt x="2330" y="1479"/>
                  </a:cubicBezTo>
                  <a:cubicBezTo>
                    <a:pt x="2330" y="1960"/>
                    <a:pt x="1960" y="2366"/>
                    <a:pt x="1479" y="2366"/>
                  </a:cubicBezTo>
                  <a:cubicBezTo>
                    <a:pt x="999" y="2366"/>
                    <a:pt x="592" y="1997"/>
                    <a:pt x="592" y="1479"/>
                  </a:cubicBezTo>
                  <a:cubicBezTo>
                    <a:pt x="592" y="1035"/>
                    <a:pt x="962" y="592"/>
                    <a:pt x="1479" y="592"/>
                  </a:cubicBezTo>
                  <a:close/>
                  <a:moveTo>
                    <a:pt x="1479" y="0"/>
                  </a:moveTo>
                  <a:cubicBezTo>
                    <a:pt x="666" y="0"/>
                    <a:pt x="1" y="666"/>
                    <a:pt x="1" y="1479"/>
                  </a:cubicBezTo>
                  <a:cubicBezTo>
                    <a:pt x="1" y="2255"/>
                    <a:pt x="629" y="2958"/>
                    <a:pt x="1479" y="2958"/>
                  </a:cubicBezTo>
                  <a:cubicBezTo>
                    <a:pt x="2256" y="2958"/>
                    <a:pt x="2958" y="2292"/>
                    <a:pt x="2958" y="1479"/>
                  </a:cubicBezTo>
                  <a:cubicBezTo>
                    <a:pt x="2958" y="666"/>
                    <a:pt x="2293" y="0"/>
                    <a:pt x="1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29;p49">
              <a:extLst>
                <a:ext uri="{FF2B5EF4-FFF2-40B4-BE49-F238E27FC236}">
                  <a16:creationId xmlns:a16="http://schemas.microsoft.com/office/drawing/2014/main" id="{3CFC136B-85C4-A204-4361-5177BD1F055E}"/>
                </a:ext>
              </a:extLst>
            </p:cNvPr>
            <p:cNvSpPr/>
            <p:nvPr/>
          </p:nvSpPr>
          <p:spPr>
            <a:xfrm>
              <a:off x="6047650" y="2117150"/>
              <a:ext cx="73950" cy="73050"/>
            </a:xfrm>
            <a:custGeom>
              <a:avLst/>
              <a:gdLst/>
              <a:ahLst/>
              <a:cxnLst/>
              <a:rect l="l" t="t" r="r" b="b"/>
              <a:pathLst>
                <a:path w="2958" h="2922" extrusionOk="0">
                  <a:moveTo>
                    <a:pt x="1479" y="518"/>
                  </a:moveTo>
                  <a:cubicBezTo>
                    <a:pt x="1960" y="518"/>
                    <a:pt x="2366" y="925"/>
                    <a:pt x="2366" y="1405"/>
                  </a:cubicBezTo>
                  <a:cubicBezTo>
                    <a:pt x="2366" y="1923"/>
                    <a:pt x="1960" y="2293"/>
                    <a:pt x="1479" y="2293"/>
                  </a:cubicBezTo>
                  <a:cubicBezTo>
                    <a:pt x="1035" y="2293"/>
                    <a:pt x="592" y="1923"/>
                    <a:pt x="592" y="1405"/>
                  </a:cubicBezTo>
                  <a:cubicBezTo>
                    <a:pt x="592" y="962"/>
                    <a:pt x="961" y="518"/>
                    <a:pt x="1479" y="518"/>
                  </a:cubicBezTo>
                  <a:close/>
                  <a:moveTo>
                    <a:pt x="1479" y="0"/>
                  </a:moveTo>
                  <a:cubicBezTo>
                    <a:pt x="703" y="0"/>
                    <a:pt x="0" y="629"/>
                    <a:pt x="0" y="1479"/>
                  </a:cubicBezTo>
                  <a:cubicBezTo>
                    <a:pt x="0" y="2256"/>
                    <a:pt x="666" y="2921"/>
                    <a:pt x="1479" y="2921"/>
                  </a:cubicBezTo>
                  <a:cubicBezTo>
                    <a:pt x="2255" y="2921"/>
                    <a:pt x="2958" y="2293"/>
                    <a:pt x="2958" y="1479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447;p17">
            <a:extLst>
              <a:ext uri="{FF2B5EF4-FFF2-40B4-BE49-F238E27FC236}">
                <a16:creationId xmlns:a16="http://schemas.microsoft.com/office/drawing/2014/main" id="{A09F4183-C544-5F76-7E61-986A919B44CA}"/>
              </a:ext>
            </a:extLst>
          </p:cNvPr>
          <p:cNvSpPr txBox="1"/>
          <p:nvPr/>
        </p:nvSpPr>
        <p:spPr>
          <a:xfrm>
            <a:off x="505552" y="5360820"/>
            <a:ext cx="13760424" cy="233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3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Based Models</a:t>
            </a:r>
          </a:p>
          <a:p>
            <a:pPr marL="571500" indent="-571500" algn="just">
              <a:buFont typeface="Courier New" panose="02070309020205020404" pitchFamily="49" charset="0"/>
              <a:buChar char="o"/>
            </a:pPr>
            <a:r>
              <a:rPr lang="en-US" sz="3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LSTMs to capture sequential patterns in flight delays.</a:t>
            </a:r>
          </a:p>
          <a:p>
            <a:pPr algn="just"/>
            <a:r>
              <a:rPr lang="en-US" sz="3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(detecting airplanes).</a:t>
            </a:r>
          </a:p>
          <a:p>
            <a:pPr algn="just"/>
            <a:endParaRPr lang="en-US" sz="3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Google Shape;447;p17">
            <a:extLst>
              <a:ext uri="{FF2B5EF4-FFF2-40B4-BE49-F238E27FC236}">
                <a16:creationId xmlns:a16="http://schemas.microsoft.com/office/drawing/2014/main" id="{3105E628-215E-845F-FFEE-A449D523A541}"/>
              </a:ext>
            </a:extLst>
          </p:cNvPr>
          <p:cNvSpPr txBox="1"/>
          <p:nvPr/>
        </p:nvSpPr>
        <p:spPr>
          <a:xfrm>
            <a:off x="505552" y="7638896"/>
            <a:ext cx="1744889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3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Hybrid Models</a:t>
            </a:r>
          </a:p>
          <a:p>
            <a:pPr marL="685800" indent="-685800" algn="just">
              <a:buFont typeface="Courier New" panose="02070309020205020404" pitchFamily="49" charset="0"/>
              <a:buChar char="o"/>
            </a:pPr>
            <a:r>
              <a:rPr lang="en-US" sz="3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Combined tabular and image data for enhanced predictions of port congestion.</a:t>
            </a:r>
            <a:endParaRPr lang="en-US" sz="3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Picture 27" descr="A logo of a plane and a ship&#10;&#10;Description automatically generated">
            <a:extLst>
              <a:ext uri="{FF2B5EF4-FFF2-40B4-BE49-F238E27FC236}">
                <a16:creationId xmlns:a16="http://schemas.microsoft.com/office/drawing/2014/main" id="{242F52C3-5A13-E27B-C55F-93E4ECB66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901" y="-27450"/>
            <a:ext cx="2415673" cy="2001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342">
          <a:extLst>
            <a:ext uri="{FF2B5EF4-FFF2-40B4-BE49-F238E27FC236}">
              <a16:creationId xmlns:a16="http://schemas.microsoft.com/office/drawing/2014/main" id="{1E27B1AC-E48A-8E6B-657C-475C3DA90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5">
            <a:extLst>
              <a:ext uri="{FF2B5EF4-FFF2-40B4-BE49-F238E27FC236}">
                <a16:creationId xmlns:a16="http://schemas.microsoft.com/office/drawing/2014/main" id="{7BFEF927-659D-33B8-442B-EEB842ACE62D}"/>
              </a:ext>
            </a:extLst>
          </p:cNvPr>
          <p:cNvGrpSpPr/>
          <p:nvPr/>
        </p:nvGrpSpPr>
        <p:grpSpPr>
          <a:xfrm>
            <a:off x="3270381" y="2688322"/>
            <a:ext cx="2276786" cy="2337959"/>
            <a:chOff x="0" y="0"/>
            <a:chExt cx="812800" cy="812800"/>
          </a:xfrm>
        </p:grpSpPr>
        <p:sp>
          <p:nvSpPr>
            <p:cNvPr id="361" name="Google Shape;361;p15">
              <a:extLst>
                <a:ext uri="{FF2B5EF4-FFF2-40B4-BE49-F238E27FC236}">
                  <a16:creationId xmlns:a16="http://schemas.microsoft.com/office/drawing/2014/main" id="{2C6A89A4-88C6-7D9E-203E-FFC58626A9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>
              <a:extLst>
                <a:ext uri="{FF2B5EF4-FFF2-40B4-BE49-F238E27FC236}">
                  <a16:creationId xmlns:a16="http://schemas.microsoft.com/office/drawing/2014/main" id="{B0A0AE9A-4D20-0201-BA77-2ECE0239EFB1}"/>
                </a:ext>
              </a:extLst>
            </p:cNvPr>
            <p:cNvSpPr txBox="1"/>
            <p:nvPr/>
          </p:nvSpPr>
          <p:spPr>
            <a:xfrm>
              <a:off x="76200" y="52696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TABULAR DATA</a:t>
              </a:r>
              <a:endParaRPr sz="25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grpSp>
        <p:nvGrpSpPr>
          <p:cNvPr id="363" name="Google Shape;363;p15">
            <a:extLst>
              <a:ext uri="{FF2B5EF4-FFF2-40B4-BE49-F238E27FC236}">
                <a16:creationId xmlns:a16="http://schemas.microsoft.com/office/drawing/2014/main" id="{DC62E37A-0A56-7633-5016-99E9641E4D02}"/>
              </a:ext>
            </a:extLst>
          </p:cNvPr>
          <p:cNvGrpSpPr/>
          <p:nvPr/>
        </p:nvGrpSpPr>
        <p:grpSpPr>
          <a:xfrm>
            <a:off x="11718072" y="2486526"/>
            <a:ext cx="2719823" cy="2548018"/>
            <a:chOff x="-58681" y="-248445"/>
            <a:chExt cx="660400" cy="708025"/>
          </a:xfrm>
        </p:grpSpPr>
        <p:sp>
          <p:nvSpPr>
            <p:cNvPr id="364" name="Google Shape;364;p15">
              <a:extLst>
                <a:ext uri="{FF2B5EF4-FFF2-40B4-BE49-F238E27FC236}">
                  <a16:creationId xmlns:a16="http://schemas.microsoft.com/office/drawing/2014/main" id="{9D12A2F6-C267-A9B0-6B1F-A62DCAB43BC5}"/>
                </a:ext>
              </a:extLst>
            </p:cNvPr>
            <p:cNvSpPr/>
            <p:nvPr/>
          </p:nvSpPr>
          <p:spPr>
            <a:xfrm>
              <a:off x="-58681" y="-248445"/>
              <a:ext cx="660400" cy="705849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>
              <a:extLst>
                <a:ext uri="{FF2B5EF4-FFF2-40B4-BE49-F238E27FC236}">
                  <a16:creationId xmlns:a16="http://schemas.microsoft.com/office/drawing/2014/main" id="{8BBFBEC1-24DC-BEFC-FE33-1E4BD9B34CA1}"/>
                </a:ext>
              </a:extLst>
            </p:cNvPr>
            <p:cNvSpPr txBox="1"/>
            <p:nvPr/>
          </p:nvSpPr>
          <p:spPr>
            <a:xfrm>
              <a:off x="-58681" y="-24844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IMAGE </a:t>
              </a:r>
            </a:p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DATA</a:t>
              </a:r>
              <a:endParaRPr sz="25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368" name="Google Shape;368;p15">
            <a:extLst>
              <a:ext uri="{FF2B5EF4-FFF2-40B4-BE49-F238E27FC236}">
                <a16:creationId xmlns:a16="http://schemas.microsoft.com/office/drawing/2014/main" id="{AAB5003B-D7FC-48DF-2F27-5D52DA790AD2}"/>
              </a:ext>
            </a:extLst>
          </p:cNvPr>
          <p:cNvSpPr txBox="1"/>
          <p:nvPr/>
        </p:nvSpPr>
        <p:spPr>
          <a:xfrm>
            <a:off x="1063416" y="701143"/>
            <a:ext cx="16195884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FLIGHT DATASET OVERVIEW</a:t>
            </a:r>
            <a:endParaRPr sz="6000" dirty="0"/>
          </a:p>
        </p:txBody>
      </p:sp>
      <p:pic>
        <p:nvPicPr>
          <p:cNvPr id="4" name="Picture 3" descr="A logo of a plane and a ship&#10;&#10;Description automatically generated">
            <a:extLst>
              <a:ext uri="{FF2B5EF4-FFF2-40B4-BE49-F238E27FC236}">
                <a16:creationId xmlns:a16="http://schemas.microsoft.com/office/drawing/2014/main" id="{A210B131-2E68-EB49-9FF7-4A9C76746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51"/>
            <a:ext cx="2415673" cy="2001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5AA5F2-B68E-93AE-0C30-702C18A2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29"/>
          <a:stretch/>
        </p:blipFill>
        <p:spPr>
          <a:xfrm>
            <a:off x="0" y="5448300"/>
            <a:ext cx="9400674" cy="4838700"/>
          </a:xfrm>
          <a:prstGeom prst="rect">
            <a:avLst/>
          </a:prstGeom>
        </p:spPr>
      </p:pic>
      <p:pic>
        <p:nvPicPr>
          <p:cNvPr id="13316" name="Picture 4" descr="Scene_1">
            <a:extLst>
              <a:ext uri="{FF2B5EF4-FFF2-40B4-BE49-F238E27FC236}">
                <a16:creationId xmlns:a16="http://schemas.microsoft.com/office/drawing/2014/main" id="{972F6950-6375-57AA-1C5F-225ED8FC4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675" y="5448300"/>
            <a:ext cx="8887326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119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rcraft Background Minitheme Presentation">
  <a:themeElements>
    <a:clrScheme name="Office">
      <a:dk1>
        <a:srgbClr val="000000"/>
      </a:dk1>
      <a:lt1>
        <a:srgbClr val="FFFFFF"/>
      </a:lt1>
      <a:dk2>
        <a:srgbClr val="6BC4C6"/>
      </a:dk2>
      <a:lt2>
        <a:srgbClr val="10A9AA"/>
      </a:lt2>
      <a:accent1>
        <a:srgbClr val="90D7D7"/>
      </a:accent1>
      <a:accent2>
        <a:srgbClr val="FFE34B"/>
      </a:accent2>
      <a:accent3>
        <a:srgbClr val="FFE03A"/>
      </a:accent3>
      <a:accent4>
        <a:srgbClr val="BFBEBE"/>
      </a:accent4>
      <a:accent5>
        <a:srgbClr val="888888"/>
      </a:accent5>
      <a:accent6>
        <a:srgbClr val="FFFFFF"/>
      </a:accent6>
      <a:hlink>
        <a:srgbClr val="6BC4C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950</Words>
  <Application>Microsoft Office PowerPoint</Application>
  <PresentationFormat>Custom</PresentationFormat>
  <Paragraphs>128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Courier New</vt:lpstr>
      <vt:lpstr>Open Sans</vt:lpstr>
      <vt:lpstr>Montserrat</vt:lpstr>
      <vt:lpstr>Calibri</vt:lpstr>
      <vt:lpstr>Arial</vt:lpstr>
      <vt:lpstr>Aircraft Background Minitheme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Rishitha Kandibyalla</dc:creator>
  <cp:lastModifiedBy>Rishitha Kandibyalla</cp:lastModifiedBy>
  <cp:revision>36</cp:revision>
  <dcterms:modified xsi:type="dcterms:W3CDTF">2024-12-06T03:36:53Z</dcterms:modified>
</cp:coreProperties>
</file>